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53" r:id="rId2"/>
  </p:sldMasterIdLst>
  <p:sldIdLst>
    <p:sldId id="256" r:id="rId3"/>
    <p:sldId id="258" r:id="rId4"/>
    <p:sldId id="264" r:id="rId5"/>
    <p:sldId id="273" r:id="rId6"/>
    <p:sldId id="271" r:id="rId7"/>
    <p:sldId id="272" r:id="rId8"/>
    <p:sldId id="265" r:id="rId9"/>
    <p:sldId id="268" r:id="rId10"/>
    <p:sldId id="277" r:id="rId11"/>
    <p:sldId id="275" r:id="rId12"/>
    <p:sldId id="278" r:id="rId13"/>
    <p:sldId id="274" r:id="rId14"/>
    <p:sldId id="279" r:id="rId15"/>
    <p:sldId id="276" r:id="rId16"/>
    <p:sldId id="282" r:id="rId17"/>
    <p:sldId id="280" r:id="rId18"/>
    <p:sldId id="281" r:id="rId19"/>
    <p:sldId id="283" r:id="rId20"/>
    <p:sldId id="284" r:id="rId21"/>
    <p:sldId id="285" r:id="rId22"/>
  </p:sldIdLst>
  <p:sldSz cx="12192000" cy="6858000"/>
  <p:notesSz cx="6858000" cy="9144000"/>
  <p:defaultTextStyle>
    <a:defPPr>
      <a:defRPr lang="en-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ad Kariv" initials="GK" lastIdx="1" clrIdx="0">
    <p:extLst>
      <p:ext uri="{19B8F6BF-5375-455C-9EA6-DF929625EA0E}">
        <p15:presenceInfo xmlns:p15="http://schemas.microsoft.com/office/powerpoint/2012/main" userId="Gilad Kari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6C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16" autoAdjust="0"/>
    <p:restoredTop sz="93338" autoAdjust="0"/>
  </p:normalViewPr>
  <p:slideViewPr>
    <p:cSldViewPr snapToGrid="0">
      <p:cViewPr>
        <p:scale>
          <a:sx n="110" d="100"/>
          <a:sy n="110" d="100"/>
        </p:scale>
        <p:origin x="24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ראשי">
    <p:bg>
      <p:bgPr>
        <a:solidFill>
          <a:srgbClr val="116CAC"/>
        </a:solidFill>
        <a:effectLst/>
      </p:bgPr>
    </p:bg>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8B38F958-29B7-4836-9418-7E54167205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3355" r="30179"/>
          <a:stretch/>
        </p:blipFill>
        <p:spPr>
          <a:xfrm>
            <a:off x="5401215" y="970383"/>
            <a:ext cx="6790785" cy="4148455"/>
          </a:xfrm>
          <a:prstGeom prst="rect">
            <a:avLst/>
          </a:prstGeom>
        </p:spPr>
      </p:pic>
      <p:sp>
        <p:nvSpPr>
          <p:cNvPr id="9" name="מלבן 8">
            <a:extLst>
              <a:ext uri="{FF2B5EF4-FFF2-40B4-BE49-F238E27FC236}">
                <a16:creationId xmlns:a16="http://schemas.microsoft.com/office/drawing/2014/main" id="{FA500E28-E2B3-4950-A8CD-F57B942A6DD5}"/>
              </a:ext>
            </a:extLst>
          </p:cNvPr>
          <p:cNvSpPr/>
          <p:nvPr userDrawn="1"/>
        </p:nvSpPr>
        <p:spPr>
          <a:xfrm>
            <a:off x="0" y="0"/>
            <a:ext cx="12192000" cy="970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11" name="תמונה 10">
            <a:extLst>
              <a:ext uri="{FF2B5EF4-FFF2-40B4-BE49-F238E27FC236}">
                <a16:creationId xmlns:a16="http://schemas.microsoft.com/office/drawing/2014/main" id="{69169691-C845-44F0-8E77-79DE860B8AE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106798" y="206233"/>
            <a:ext cx="1806485" cy="623500"/>
          </a:xfrm>
          <a:prstGeom prst="rect">
            <a:avLst/>
          </a:prstGeom>
        </p:spPr>
      </p:pic>
    </p:spTree>
    <p:extLst>
      <p:ext uri="{BB962C8B-B14F-4D97-AF65-F5344CB8AC3E}">
        <p14:creationId xmlns:p14="http://schemas.microsoft.com/office/powerpoint/2010/main" val="3712196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שער פנימי">
    <p:bg>
      <p:bgPr>
        <a:solidFill>
          <a:srgbClr val="116CAC"/>
        </a:solidFill>
        <a:effectLst/>
      </p:bgPr>
    </p:bg>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7F0D8E57-84CD-4705-87D1-14BE7AB178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679" r="29396"/>
          <a:stretch/>
        </p:blipFill>
        <p:spPr>
          <a:xfrm>
            <a:off x="5325015" y="0"/>
            <a:ext cx="6866985" cy="3630318"/>
          </a:xfrm>
          <a:prstGeom prst="rect">
            <a:avLst/>
          </a:prstGeom>
        </p:spPr>
      </p:pic>
      <p:pic>
        <p:nvPicPr>
          <p:cNvPr id="11" name="תמונה 10">
            <a:extLst>
              <a:ext uri="{FF2B5EF4-FFF2-40B4-BE49-F238E27FC236}">
                <a16:creationId xmlns:a16="http://schemas.microsoft.com/office/drawing/2014/main" id="{43683FFB-E786-417F-B993-3A0B2DADAC0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106798" y="206233"/>
            <a:ext cx="1806485" cy="623499"/>
          </a:xfrm>
          <a:prstGeom prst="rect">
            <a:avLst/>
          </a:prstGeom>
        </p:spPr>
      </p:pic>
      <p:sp>
        <p:nvSpPr>
          <p:cNvPr id="16" name="כותרת 1">
            <a:extLst>
              <a:ext uri="{FF2B5EF4-FFF2-40B4-BE49-F238E27FC236}">
                <a16:creationId xmlns:a16="http://schemas.microsoft.com/office/drawing/2014/main" id="{21CA1796-D442-422E-A3B8-ADABEC6DEB56}"/>
              </a:ext>
            </a:extLst>
          </p:cNvPr>
          <p:cNvSpPr>
            <a:spLocks noGrp="1"/>
          </p:cNvSpPr>
          <p:nvPr>
            <p:ph type="ctrTitle" hasCustomPrompt="1"/>
          </p:nvPr>
        </p:nvSpPr>
        <p:spPr>
          <a:xfrm>
            <a:off x="6265334" y="4083781"/>
            <a:ext cx="5096415" cy="722010"/>
          </a:xfrm>
          <a:prstGeom prst="rect">
            <a:avLst/>
          </a:prstGeom>
        </p:spPr>
        <p:txBody>
          <a:bodyPr anchor="ctr">
            <a:noAutofit/>
          </a:bodyPr>
          <a:lstStyle>
            <a:lvl1pPr algn="r">
              <a:defRPr sz="6600" b="1">
                <a:solidFill>
                  <a:schemeClr val="bg1"/>
                </a:solidFill>
                <a:cs typeface="+mn-cs"/>
              </a:defRPr>
            </a:lvl1pPr>
          </a:lstStyle>
          <a:p>
            <a:r>
              <a:rPr lang="he-IL" dirty="0"/>
              <a:t>כותרת ראשית</a:t>
            </a:r>
            <a:endParaRPr lang="en-IL" dirty="0"/>
          </a:p>
        </p:txBody>
      </p:sp>
      <p:sp>
        <p:nvSpPr>
          <p:cNvPr id="17" name="כותרת משנה 2">
            <a:extLst>
              <a:ext uri="{FF2B5EF4-FFF2-40B4-BE49-F238E27FC236}">
                <a16:creationId xmlns:a16="http://schemas.microsoft.com/office/drawing/2014/main" id="{CA2629BD-8C1C-475F-9BE1-B644688A95FB}"/>
              </a:ext>
            </a:extLst>
          </p:cNvPr>
          <p:cNvSpPr>
            <a:spLocks noGrp="1"/>
          </p:cNvSpPr>
          <p:nvPr>
            <p:ph type="subTitle" idx="1" hasCustomPrompt="1"/>
          </p:nvPr>
        </p:nvSpPr>
        <p:spPr>
          <a:xfrm>
            <a:off x="6265334" y="4805791"/>
            <a:ext cx="5096415" cy="494343"/>
          </a:xfrm>
          <a:prstGeom prst="rect">
            <a:avLst/>
          </a:prstGeom>
        </p:spPr>
        <p:txBody>
          <a:bodyPr anchor="ctr"/>
          <a:lstStyle>
            <a:lvl1pPr marL="0" indent="0" algn="r">
              <a:buNone/>
              <a:defRPr sz="4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כותרת משנית</a:t>
            </a:r>
            <a:endParaRPr lang="en-IL" dirty="0"/>
          </a:p>
        </p:txBody>
      </p:sp>
    </p:spTree>
    <p:extLst>
      <p:ext uri="{BB962C8B-B14F-4D97-AF65-F5344CB8AC3E}">
        <p14:creationId xmlns:p14="http://schemas.microsoft.com/office/powerpoint/2010/main" val="3772523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דף פנימי טקסט">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8E382749-76B3-4D39-A997-8FF9CAE66500}"/>
              </a:ext>
            </a:extLst>
          </p:cNvPr>
          <p:cNvSpPr/>
          <p:nvPr userDrawn="1"/>
        </p:nvSpPr>
        <p:spPr>
          <a:xfrm>
            <a:off x="0" y="960"/>
            <a:ext cx="9703837" cy="970384"/>
          </a:xfrm>
          <a:prstGeom prst="rect">
            <a:avLst/>
          </a:prstGeom>
          <a:solidFill>
            <a:srgbClr val="116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8" name="תמונה 7">
            <a:extLst>
              <a:ext uri="{FF2B5EF4-FFF2-40B4-BE49-F238E27FC236}">
                <a16:creationId xmlns:a16="http://schemas.microsoft.com/office/drawing/2014/main" id="{DF05D1B1-3B72-4BFD-AC23-508CB419F3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06798" y="206233"/>
            <a:ext cx="1806485" cy="623500"/>
          </a:xfrm>
          <a:prstGeom prst="rect">
            <a:avLst/>
          </a:prstGeom>
        </p:spPr>
      </p:pic>
      <p:pic>
        <p:nvPicPr>
          <p:cNvPr id="16" name="תמונה 15">
            <a:extLst>
              <a:ext uri="{FF2B5EF4-FFF2-40B4-BE49-F238E27FC236}">
                <a16:creationId xmlns:a16="http://schemas.microsoft.com/office/drawing/2014/main" id="{1BF017F7-D2D8-4F12-BC6E-C8EAF2E91C1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4661" t="58113" b="12841"/>
          <a:stretch/>
        </p:blipFill>
        <p:spPr>
          <a:xfrm>
            <a:off x="0" y="0"/>
            <a:ext cx="2888719" cy="970384"/>
          </a:xfrm>
          <a:prstGeom prst="rect">
            <a:avLst/>
          </a:prstGeom>
        </p:spPr>
      </p:pic>
    </p:spTree>
    <p:extLst>
      <p:ext uri="{BB962C8B-B14F-4D97-AF65-F5344CB8AC3E}">
        <p14:creationId xmlns:p14="http://schemas.microsoft.com/office/powerpoint/2010/main" val="4036018764"/>
      </p:ext>
    </p:extLst>
  </p:cSld>
  <p:clrMapOvr>
    <a:masterClrMapping/>
  </p:clrMapOvr>
  <p:extLst>
    <p:ext uri="{DCECCB84-F9BA-43D5-87BE-67443E8EF086}">
      <p15:sldGuideLst xmlns:p15="http://schemas.microsoft.com/office/powerpoint/2012/main">
        <p15:guide id="1" pos="61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שער ראשי">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69169691-C845-44F0-8E77-79DE860B8AE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06798" y="6093849"/>
            <a:ext cx="1806485" cy="623500"/>
          </a:xfrm>
          <a:prstGeom prst="rect">
            <a:avLst/>
          </a:prstGeom>
        </p:spPr>
      </p:pic>
    </p:spTree>
    <p:extLst>
      <p:ext uri="{BB962C8B-B14F-4D97-AF65-F5344CB8AC3E}">
        <p14:creationId xmlns:p14="http://schemas.microsoft.com/office/powerpoint/2010/main" val="206667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שער פנימי">
    <p:bg>
      <p:bgPr>
        <a:solidFill>
          <a:srgbClr val="116CAC"/>
        </a:solidFill>
        <a:effectLst/>
      </p:bgPr>
    </p:bg>
    <p:spTree>
      <p:nvGrpSpPr>
        <p:cNvPr id="1" name=""/>
        <p:cNvGrpSpPr/>
        <p:nvPr/>
      </p:nvGrpSpPr>
      <p:grpSpPr>
        <a:xfrm>
          <a:off x="0" y="0"/>
          <a:ext cx="0" cy="0"/>
          <a:chOff x="0" y="0"/>
          <a:chExt cx="0" cy="0"/>
        </a:xfrm>
      </p:grpSpPr>
      <p:pic>
        <p:nvPicPr>
          <p:cNvPr id="12" name="תמונה 11">
            <a:extLst>
              <a:ext uri="{FF2B5EF4-FFF2-40B4-BE49-F238E27FC236}">
                <a16:creationId xmlns:a16="http://schemas.microsoft.com/office/drawing/2014/main" id="{7F0D8E57-84CD-4705-87D1-14BE7AB178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742" t="41225" r="9338"/>
          <a:stretch/>
        </p:blipFill>
        <p:spPr>
          <a:xfrm>
            <a:off x="0" y="-665"/>
            <a:ext cx="7967519" cy="3658560"/>
          </a:xfrm>
          <a:prstGeom prst="rect">
            <a:avLst/>
          </a:prstGeom>
        </p:spPr>
      </p:pic>
      <p:pic>
        <p:nvPicPr>
          <p:cNvPr id="14" name="תמונה 13">
            <a:extLst>
              <a:ext uri="{FF2B5EF4-FFF2-40B4-BE49-F238E27FC236}">
                <a16:creationId xmlns:a16="http://schemas.microsoft.com/office/drawing/2014/main" id="{9D7B908C-475B-48F1-92AE-C85F59D51B2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3785" t="29763" r="37586" b="32"/>
          <a:stretch/>
        </p:blipFill>
        <p:spPr>
          <a:xfrm>
            <a:off x="7967521" y="0"/>
            <a:ext cx="4224479" cy="6858000"/>
          </a:xfrm>
          <a:prstGeom prst="rect">
            <a:avLst/>
          </a:prstGeom>
        </p:spPr>
      </p:pic>
      <p:sp>
        <p:nvSpPr>
          <p:cNvPr id="16" name="כותרת 1">
            <a:extLst>
              <a:ext uri="{FF2B5EF4-FFF2-40B4-BE49-F238E27FC236}">
                <a16:creationId xmlns:a16="http://schemas.microsoft.com/office/drawing/2014/main" id="{21CA1796-D442-422E-A3B8-ADABEC6DEB56}"/>
              </a:ext>
            </a:extLst>
          </p:cNvPr>
          <p:cNvSpPr>
            <a:spLocks noGrp="1"/>
          </p:cNvSpPr>
          <p:nvPr>
            <p:ph type="ctrTitle" hasCustomPrompt="1"/>
          </p:nvPr>
        </p:nvSpPr>
        <p:spPr>
          <a:xfrm>
            <a:off x="673831" y="4083781"/>
            <a:ext cx="5096415" cy="722010"/>
          </a:xfrm>
          <a:prstGeom prst="rect">
            <a:avLst/>
          </a:prstGeom>
        </p:spPr>
        <p:txBody>
          <a:bodyPr anchor="ctr">
            <a:noAutofit/>
          </a:bodyPr>
          <a:lstStyle>
            <a:lvl1pPr algn="r">
              <a:defRPr sz="6600" b="1">
                <a:solidFill>
                  <a:schemeClr val="bg1"/>
                </a:solidFill>
                <a:cs typeface="+mn-cs"/>
              </a:defRPr>
            </a:lvl1pPr>
          </a:lstStyle>
          <a:p>
            <a:r>
              <a:rPr lang="he-IL" dirty="0"/>
              <a:t>כותרת ראשית</a:t>
            </a:r>
            <a:endParaRPr lang="en-IL" dirty="0"/>
          </a:p>
        </p:txBody>
      </p:sp>
      <p:sp>
        <p:nvSpPr>
          <p:cNvPr id="17" name="כותרת משנה 2">
            <a:extLst>
              <a:ext uri="{FF2B5EF4-FFF2-40B4-BE49-F238E27FC236}">
                <a16:creationId xmlns:a16="http://schemas.microsoft.com/office/drawing/2014/main" id="{CA2629BD-8C1C-475F-9BE1-B644688A95FB}"/>
              </a:ext>
            </a:extLst>
          </p:cNvPr>
          <p:cNvSpPr>
            <a:spLocks noGrp="1"/>
          </p:cNvSpPr>
          <p:nvPr>
            <p:ph type="subTitle" idx="1" hasCustomPrompt="1"/>
          </p:nvPr>
        </p:nvSpPr>
        <p:spPr>
          <a:xfrm>
            <a:off x="673831" y="4915857"/>
            <a:ext cx="5096415" cy="494343"/>
          </a:xfrm>
          <a:prstGeom prst="rect">
            <a:avLst/>
          </a:prstGeom>
        </p:spPr>
        <p:txBody>
          <a:bodyPr anchor="ctr"/>
          <a:lstStyle>
            <a:lvl1pPr marL="0" indent="0" algn="r">
              <a:buNone/>
              <a:defRPr sz="4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dirty="0"/>
              <a:t>כותרת משנית</a:t>
            </a:r>
            <a:endParaRPr lang="en-IL" dirty="0"/>
          </a:p>
        </p:txBody>
      </p:sp>
      <p:sp>
        <p:nvSpPr>
          <p:cNvPr id="8" name="מלבן 7">
            <a:extLst>
              <a:ext uri="{FF2B5EF4-FFF2-40B4-BE49-F238E27FC236}">
                <a16:creationId xmlns:a16="http://schemas.microsoft.com/office/drawing/2014/main" id="{4B4C6C56-A068-410A-B15F-49CF18187314}"/>
              </a:ext>
            </a:extLst>
          </p:cNvPr>
          <p:cNvSpPr/>
          <p:nvPr userDrawn="1"/>
        </p:nvSpPr>
        <p:spPr>
          <a:xfrm>
            <a:off x="7967520" y="0"/>
            <a:ext cx="4224479" cy="6858665"/>
          </a:xfrm>
          <a:prstGeom prst="rect">
            <a:avLst/>
          </a:prstGeom>
          <a:solidFill>
            <a:srgbClr val="116CA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pic>
        <p:nvPicPr>
          <p:cNvPr id="7" name="תמונה 6">
            <a:extLst>
              <a:ext uri="{FF2B5EF4-FFF2-40B4-BE49-F238E27FC236}">
                <a16:creationId xmlns:a16="http://schemas.microsoft.com/office/drawing/2014/main" id="{F2D05D93-1943-4849-B9D5-EF8FCB48B9BF}"/>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106798" y="6093849"/>
            <a:ext cx="1806485" cy="623499"/>
          </a:xfrm>
          <a:prstGeom prst="rect">
            <a:avLst/>
          </a:prstGeom>
        </p:spPr>
      </p:pic>
    </p:spTree>
    <p:extLst>
      <p:ext uri="{BB962C8B-B14F-4D97-AF65-F5344CB8AC3E}">
        <p14:creationId xmlns:p14="http://schemas.microsoft.com/office/powerpoint/2010/main" val="120448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דף פנימי טקסט ותמונה א">
    <p:spTree>
      <p:nvGrpSpPr>
        <p:cNvPr id="1" name=""/>
        <p:cNvGrpSpPr/>
        <p:nvPr/>
      </p:nvGrpSpPr>
      <p:grpSpPr>
        <a:xfrm>
          <a:off x="0" y="0"/>
          <a:ext cx="0" cy="0"/>
          <a:chOff x="0" y="0"/>
          <a:chExt cx="0" cy="0"/>
        </a:xfrm>
      </p:grpSpPr>
      <p:sp>
        <p:nvSpPr>
          <p:cNvPr id="9" name="מלבן 8">
            <a:extLst>
              <a:ext uri="{FF2B5EF4-FFF2-40B4-BE49-F238E27FC236}">
                <a16:creationId xmlns:a16="http://schemas.microsoft.com/office/drawing/2014/main" id="{D6AC6586-04D5-4234-A186-345558F1B216}"/>
              </a:ext>
            </a:extLst>
          </p:cNvPr>
          <p:cNvSpPr/>
          <p:nvPr userDrawn="1"/>
        </p:nvSpPr>
        <p:spPr>
          <a:xfrm>
            <a:off x="0" y="5889915"/>
            <a:ext cx="9703837" cy="970384"/>
          </a:xfrm>
          <a:prstGeom prst="rect">
            <a:avLst/>
          </a:prstGeom>
          <a:solidFill>
            <a:srgbClr val="116C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pic>
        <p:nvPicPr>
          <p:cNvPr id="11" name="תמונה 10">
            <a:extLst>
              <a:ext uri="{FF2B5EF4-FFF2-40B4-BE49-F238E27FC236}">
                <a16:creationId xmlns:a16="http://schemas.microsoft.com/office/drawing/2014/main" id="{4B6CB62F-EC2C-49C9-AEEC-09D4FB43E2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661" b="12881"/>
          <a:stretch/>
        </p:blipFill>
        <p:spPr>
          <a:xfrm>
            <a:off x="0" y="3947522"/>
            <a:ext cx="2888719" cy="2910478"/>
          </a:xfrm>
          <a:prstGeom prst="rect">
            <a:avLst/>
          </a:prstGeom>
        </p:spPr>
      </p:pic>
      <p:pic>
        <p:nvPicPr>
          <p:cNvPr id="14" name="תמונה 13">
            <a:extLst>
              <a:ext uri="{FF2B5EF4-FFF2-40B4-BE49-F238E27FC236}">
                <a16:creationId xmlns:a16="http://schemas.microsoft.com/office/drawing/2014/main" id="{BA5A0B85-7D71-4E28-A98A-43B3E7C17AB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106798" y="6093849"/>
            <a:ext cx="1806485" cy="623500"/>
          </a:xfrm>
          <a:prstGeom prst="rect">
            <a:avLst/>
          </a:prstGeom>
        </p:spPr>
      </p:pic>
    </p:spTree>
    <p:extLst>
      <p:ext uri="{BB962C8B-B14F-4D97-AF65-F5344CB8AC3E}">
        <p14:creationId xmlns:p14="http://schemas.microsoft.com/office/powerpoint/2010/main" val="996492470"/>
      </p:ext>
    </p:extLst>
  </p:cSld>
  <p:clrMapOvr>
    <a:masterClrMapping/>
  </p:clrMapOvr>
  <p:extLst>
    <p:ext uri="{DCECCB84-F9BA-43D5-87BE-67443E8EF086}">
      <p15:sldGuideLst xmlns:p15="http://schemas.microsoft.com/office/powerpoint/2012/main">
        <p15:guide id="1" pos="610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235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761827"/>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C56652CE-040F-4F13-B230-71F12B64E9B2}"/>
              </a:ext>
            </a:extLst>
          </p:cNvPr>
          <p:cNvSpPr txBox="1">
            <a:spLocks/>
          </p:cNvSpPr>
          <p:nvPr/>
        </p:nvSpPr>
        <p:spPr>
          <a:xfrm>
            <a:off x="665953" y="4083781"/>
            <a:ext cx="5096415" cy="722010"/>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6600" b="1" kern="1200">
                <a:solidFill>
                  <a:schemeClr val="bg1"/>
                </a:solidFill>
                <a:latin typeface="+mj-lt"/>
                <a:ea typeface="+mj-ea"/>
                <a:cs typeface="+mn-cs"/>
              </a:defRPr>
            </a:lvl1pPr>
          </a:lstStyle>
          <a:p>
            <a:pPr algn="l"/>
            <a:r>
              <a:rPr lang="he-IL" dirty="0"/>
              <a:t>הדמעה שבלב</a:t>
            </a:r>
            <a:endParaRPr lang="en-IL" dirty="0"/>
          </a:p>
        </p:txBody>
      </p:sp>
      <p:sp>
        <p:nvSpPr>
          <p:cNvPr id="5" name="כותרת משנה 2">
            <a:extLst>
              <a:ext uri="{FF2B5EF4-FFF2-40B4-BE49-F238E27FC236}">
                <a16:creationId xmlns:a16="http://schemas.microsoft.com/office/drawing/2014/main" id="{0BDAA215-F3F5-4FC8-B637-BD547B21CF7E}"/>
              </a:ext>
            </a:extLst>
          </p:cNvPr>
          <p:cNvSpPr txBox="1">
            <a:spLocks/>
          </p:cNvSpPr>
          <p:nvPr/>
        </p:nvSpPr>
        <p:spPr>
          <a:xfrm>
            <a:off x="665953" y="4746674"/>
            <a:ext cx="9049547" cy="1282651"/>
          </a:xfrm>
          <a:prstGeom prst="rect">
            <a:avLst/>
          </a:prstGeom>
        </p:spPr>
        <p:txBody>
          <a:bodyPr anchor="ctr"/>
          <a:lstStyle>
            <a:lvl1pPr marL="0" indent="0" algn="r" defTabSz="914400" rtl="1"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e-IL" dirty="0"/>
              <a:t>סדר אזכרה לימות השבעה והשלושים ולימי הזיכרון השנתיים</a:t>
            </a:r>
            <a:endParaRPr lang="en-IL" dirty="0"/>
          </a:p>
        </p:txBody>
      </p:sp>
      <p:pic>
        <p:nvPicPr>
          <p:cNvPr id="3" name="Picture 2">
            <a:extLst>
              <a:ext uri="{FF2B5EF4-FFF2-40B4-BE49-F238E27FC236}">
                <a16:creationId xmlns:a16="http://schemas.microsoft.com/office/drawing/2014/main" id="{614E7AEE-A793-F34B-9A47-ED5A57ED4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953" y="2863850"/>
            <a:ext cx="1028700" cy="1130300"/>
          </a:xfrm>
          <a:prstGeom prst="rect">
            <a:avLst/>
          </a:prstGeom>
        </p:spPr>
      </p:pic>
    </p:spTree>
    <p:extLst>
      <p:ext uri="{BB962C8B-B14F-4D97-AF65-F5344CB8AC3E}">
        <p14:creationId xmlns:p14="http://schemas.microsoft.com/office/powerpoint/2010/main" val="370185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65D3BC-E94C-4806-884B-F5DE4741BEC0}"/>
              </a:ext>
            </a:extLst>
          </p:cNvPr>
          <p:cNvSpPr txBox="1">
            <a:spLocks/>
          </p:cNvSpPr>
          <p:nvPr/>
        </p:nvSpPr>
        <p:spPr>
          <a:xfrm>
            <a:off x="4718938" y="428851"/>
            <a:ext cx="5096415" cy="722010"/>
          </a:xfrm>
          <a:prstGeom prst="rect">
            <a:avLst/>
          </a:prstGeom>
          <a:noFill/>
        </p:spPr>
        <p:txBody>
          <a:bodyPr vert="horz" lIns="91440" tIns="45720" rIns="91440" bIns="45720" rtlCol="1" anchor="ctr">
            <a:noAutofit/>
          </a:bodyPr>
          <a:lstStyle>
            <a:lvl1pPr algn="r" defTabSz="914400" rtl="1" eaLnBrk="1" latinLnBrk="0" hangingPunct="1">
              <a:lnSpc>
                <a:spcPct val="90000"/>
              </a:lnSpc>
              <a:spcBef>
                <a:spcPct val="0"/>
              </a:spcBef>
              <a:buNone/>
              <a:defRPr sz="6600" b="1" kern="1200">
                <a:solidFill>
                  <a:schemeClr val="bg1"/>
                </a:solidFill>
                <a:latin typeface="+mj-lt"/>
                <a:ea typeface="+mj-ea"/>
                <a:cs typeface="+mn-cs"/>
              </a:defRPr>
            </a:lvl1pPr>
          </a:lstStyle>
          <a:p>
            <a:pPr algn="r"/>
            <a:r>
              <a:rPr lang="he-IL" sz="6000" dirty="0">
                <a:solidFill>
                  <a:srgbClr val="116CAC"/>
                </a:solidFill>
              </a:rPr>
              <a:t>קדיש </a:t>
            </a:r>
            <a:r>
              <a:rPr lang="he-IL" sz="2200" dirty="0">
                <a:solidFill>
                  <a:srgbClr val="116CAC"/>
                </a:solidFill>
              </a:rPr>
              <a:t>נוסח עדות אשכנז</a:t>
            </a:r>
            <a:r>
              <a:rPr lang="he-IL" sz="6000" dirty="0">
                <a:solidFill>
                  <a:srgbClr val="116CAC"/>
                </a:solidFill>
              </a:rPr>
              <a:t> </a:t>
            </a:r>
            <a:endParaRPr lang="en-IL" sz="6000" dirty="0">
              <a:solidFill>
                <a:srgbClr val="116CAC"/>
              </a:solidFill>
            </a:endParaRPr>
          </a:p>
        </p:txBody>
      </p:sp>
      <p:sp>
        <p:nvSpPr>
          <p:cNvPr id="3" name="כותרת משנה 2">
            <a:extLst>
              <a:ext uri="{FF2B5EF4-FFF2-40B4-BE49-F238E27FC236}">
                <a16:creationId xmlns:a16="http://schemas.microsoft.com/office/drawing/2014/main" id="{C0BF910F-C1C5-46D6-8CB4-FEB4362B0016}"/>
              </a:ext>
            </a:extLst>
          </p:cNvPr>
          <p:cNvSpPr txBox="1">
            <a:spLocks/>
          </p:cNvSpPr>
          <p:nvPr/>
        </p:nvSpPr>
        <p:spPr>
          <a:xfrm>
            <a:off x="4718937" y="1091670"/>
            <a:ext cx="5096415" cy="494343"/>
          </a:xfrm>
          <a:prstGeom prst="rect">
            <a:avLst/>
          </a:prstGeom>
          <a:noFill/>
        </p:spPr>
        <p:txBody>
          <a:bodyPr anchor="ctr"/>
          <a:lstStyle>
            <a:lvl1pPr marL="0" indent="0" algn="r" defTabSz="914400" rtl="1"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L" sz="2200" dirty="0">
              <a:solidFill>
                <a:srgbClr val="116CAC"/>
              </a:solidFill>
            </a:endParaRPr>
          </a:p>
        </p:txBody>
      </p:sp>
      <p:sp>
        <p:nvSpPr>
          <p:cNvPr id="4" name="תיבת טקסט 3">
            <a:extLst>
              <a:ext uri="{FF2B5EF4-FFF2-40B4-BE49-F238E27FC236}">
                <a16:creationId xmlns:a16="http://schemas.microsoft.com/office/drawing/2014/main" id="{6F228D0A-B54E-45A8-8946-B89A6314C43C}"/>
              </a:ext>
            </a:extLst>
          </p:cNvPr>
          <p:cNvSpPr txBox="1"/>
          <p:nvPr/>
        </p:nvSpPr>
        <p:spPr>
          <a:xfrm>
            <a:off x="178130" y="1333560"/>
            <a:ext cx="9637222" cy="4524315"/>
          </a:xfrm>
          <a:prstGeom prst="rect">
            <a:avLst/>
          </a:prstGeom>
          <a:noFill/>
        </p:spPr>
        <p:txBody>
          <a:bodyPr wrap="square" rtlCol="0">
            <a:spAutoFit/>
          </a:bodyPr>
          <a:lstStyle/>
          <a:p>
            <a:r>
              <a:rPr lang="he-IL" sz="2200" b="1" dirty="0">
                <a:latin typeface="Frank Ruhl Libre" pitchFamily="2" charset="-79"/>
                <a:cs typeface="Frank Ruhl Libre" pitchFamily="2" charset="-79"/>
              </a:rPr>
              <a:t>יִתְגַּדַּל וְיִתְקַדַּשׁ שְׁמֵהּ רַבָּא, בְּעָלְמָא דִּי בְרָא כִרְעוּתֵהּ, וְיַמְלִיךְ מַלְכוּתֵהּ, </a:t>
            </a:r>
            <a:r>
              <a:rPr lang="he-IL" sz="2200" b="1" dirty="0" err="1">
                <a:latin typeface="Frank Ruhl Libre" pitchFamily="2" charset="-79"/>
                <a:cs typeface="Frank Ruhl Libre" pitchFamily="2" charset="-79"/>
              </a:rPr>
              <a:t>בְּחַיֵּיכוֹן</a:t>
            </a:r>
            <a:r>
              <a:rPr lang="he-IL" sz="2200" b="1" dirty="0">
                <a:latin typeface="Frank Ruhl Libre" pitchFamily="2" charset="-79"/>
                <a:cs typeface="Frank Ruhl Libre" pitchFamily="2" charset="-79"/>
              </a:rPr>
              <a:t> </a:t>
            </a:r>
            <a:r>
              <a:rPr lang="he-IL" sz="2200" b="1" dirty="0" err="1">
                <a:latin typeface="Frank Ruhl Libre" pitchFamily="2" charset="-79"/>
                <a:cs typeface="Frank Ruhl Libre" pitchFamily="2" charset="-79"/>
              </a:rPr>
              <a:t>וּבְיוֹמֵיכוֹן</a:t>
            </a:r>
            <a:r>
              <a:rPr lang="he-IL" sz="2200" b="1" dirty="0">
                <a:latin typeface="Frank Ruhl Libre" pitchFamily="2" charset="-79"/>
                <a:cs typeface="Frank Ruhl Libre" pitchFamily="2" charset="-79"/>
              </a:rPr>
              <a:t> וּבְחַיֵּי </a:t>
            </a:r>
            <a:r>
              <a:rPr lang="he-IL" sz="2200" b="1" dirty="0" err="1">
                <a:latin typeface="Frank Ruhl Libre" pitchFamily="2" charset="-79"/>
                <a:cs typeface="Frank Ruhl Libre" pitchFamily="2" charset="-79"/>
              </a:rPr>
              <a:t>דְכָל</a:t>
            </a:r>
            <a:r>
              <a:rPr lang="he-IL" sz="2200" b="1" dirty="0">
                <a:latin typeface="Frank Ruhl Libre" pitchFamily="2" charset="-79"/>
                <a:cs typeface="Frank Ruhl Libre" pitchFamily="2" charset="-79"/>
              </a:rPr>
              <a:t> בֵּית יִשְׂרָאֵל, בַּעֲגָלָא וּבִזְמַן קָרִיב וְאִמְרוּ אָמֵן. </a:t>
            </a:r>
            <a:endParaRPr lang="en-IL" sz="2200" b="1" dirty="0">
              <a:latin typeface="Frank Ruhl Libre" pitchFamily="2" charset="-79"/>
              <a:cs typeface="Frank Ruhl Libre" pitchFamily="2" charset="-79"/>
            </a:endParaRPr>
          </a:p>
          <a:p>
            <a:r>
              <a:rPr lang="he-IL" b="1" dirty="0">
                <a:latin typeface="Frank Ruhl Libre" pitchFamily="2" charset="-79"/>
                <a:cs typeface="Frank Ruhl Libre" pitchFamily="2" charset="-79"/>
              </a:rPr>
              <a:t> </a:t>
            </a:r>
            <a:endParaRPr lang="en-IL" b="1" dirty="0">
              <a:latin typeface="Frank Ruhl Libre" pitchFamily="2" charset="-79"/>
              <a:cs typeface="Frank Ruhl Libre" pitchFamily="2" charset="-79"/>
            </a:endParaRPr>
          </a:p>
          <a:p>
            <a:r>
              <a:rPr lang="he-IL" dirty="0">
                <a:latin typeface="Frank Ruhl Libre" pitchFamily="2" charset="-79"/>
              </a:rPr>
              <a:t>הקהל אומר יחד, ולאחריו האבלים חוזרים:</a:t>
            </a:r>
            <a:endParaRPr lang="en-IL" dirty="0">
              <a:latin typeface="Frank Ruhl Libre" pitchFamily="2" charset="-79"/>
            </a:endParaRPr>
          </a:p>
          <a:p>
            <a:r>
              <a:rPr lang="he-IL" sz="2200" b="1" dirty="0">
                <a:latin typeface="Frank Ruhl Libre" pitchFamily="2" charset="-79"/>
                <a:cs typeface="Frank Ruhl Libre" pitchFamily="2" charset="-79"/>
              </a:rPr>
              <a:t>יְהֵא שְׁמֵהּ רַבָּא מְבָרַךְ לְעָלַם </a:t>
            </a:r>
            <a:r>
              <a:rPr lang="he-IL" sz="2200" b="1" dirty="0" err="1">
                <a:latin typeface="Frank Ruhl Libre" pitchFamily="2" charset="-79"/>
                <a:cs typeface="Frank Ruhl Libre" pitchFamily="2" charset="-79"/>
              </a:rPr>
              <a:t>וּלְעָלְמֵי</a:t>
            </a:r>
            <a:r>
              <a:rPr lang="he-IL" sz="2200" b="1" dirty="0">
                <a:latin typeface="Frank Ruhl Libre" pitchFamily="2" charset="-79"/>
                <a:cs typeface="Frank Ruhl Libre" pitchFamily="2" charset="-79"/>
              </a:rPr>
              <a:t> </a:t>
            </a:r>
            <a:r>
              <a:rPr lang="he-IL" sz="2200" b="1" dirty="0" err="1">
                <a:latin typeface="Frank Ruhl Libre" pitchFamily="2" charset="-79"/>
                <a:cs typeface="Frank Ruhl Libre" pitchFamily="2" charset="-79"/>
              </a:rPr>
              <a:t>עָלְמַיָּא</a:t>
            </a:r>
            <a:r>
              <a:rPr lang="he-IL" sz="2200" b="1" dirty="0">
                <a:latin typeface="Frank Ruhl Libre" pitchFamily="2" charset="-79"/>
                <a:cs typeface="Frank Ruhl Libre" pitchFamily="2" charset="-79"/>
              </a:rPr>
              <a:t>. </a:t>
            </a:r>
            <a:endParaRPr lang="en-IL" sz="2200" b="1" dirty="0">
              <a:latin typeface="Frank Ruhl Libre" pitchFamily="2" charset="-79"/>
              <a:cs typeface="Frank Ruhl Libre" pitchFamily="2" charset="-79"/>
            </a:endParaRPr>
          </a:p>
          <a:p>
            <a:r>
              <a:rPr lang="he-IL" b="1" dirty="0">
                <a:latin typeface="Frank Ruhl Libre" pitchFamily="2" charset="-79"/>
                <a:cs typeface="Frank Ruhl Libre" pitchFamily="2" charset="-79"/>
              </a:rPr>
              <a:t> </a:t>
            </a:r>
            <a:endParaRPr lang="en-IL" b="1" dirty="0">
              <a:latin typeface="Frank Ruhl Libre" pitchFamily="2" charset="-79"/>
              <a:cs typeface="Frank Ruhl Libre" pitchFamily="2" charset="-79"/>
            </a:endParaRPr>
          </a:p>
          <a:p>
            <a:r>
              <a:rPr lang="he-IL" dirty="0">
                <a:latin typeface="Frank Ruhl Libre" pitchFamily="2" charset="-79"/>
              </a:rPr>
              <a:t>האבלים ממשיכים:</a:t>
            </a:r>
            <a:endParaRPr lang="en-IL" dirty="0">
              <a:latin typeface="Frank Ruhl Libre" pitchFamily="2" charset="-79"/>
            </a:endParaRPr>
          </a:p>
          <a:p>
            <a:r>
              <a:rPr lang="he-IL" sz="2200" b="1" dirty="0">
                <a:latin typeface="Frank Ruhl Libre" pitchFamily="2" charset="-79"/>
                <a:cs typeface="Frank Ruhl Libre" pitchFamily="2" charset="-79"/>
              </a:rPr>
              <a:t>יִתְבָּרַךְ וְיִשְׁתַּבַּח וְיִתְפָּאַר וְיִתְרוֹמַם וְיִתְנַשֵּׂא וְיִתְהַדָּר וְיִתְעַלֶּה וְיִתְהַלָּל שְׁמֵהּ </a:t>
            </a:r>
            <a:r>
              <a:rPr lang="he-IL" sz="2200" b="1" dirty="0" err="1">
                <a:latin typeface="Frank Ruhl Libre" pitchFamily="2" charset="-79"/>
                <a:cs typeface="Frank Ruhl Libre" pitchFamily="2" charset="-79"/>
              </a:rPr>
              <a:t>דְּקֻדְשָׁא</a:t>
            </a:r>
            <a:r>
              <a:rPr lang="he-IL" sz="2200" b="1" dirty="0">
                <a:latin typeface="Frank Ruhl Libre" pitchFamily="2" charset="-79"/>
                <a:cs typeface="Frank Ruhl Libre" pitchFamily="2" charset="-79"/>
              </a:rPr>
              <a:t> </a:t>
            </a:r>
            <a:r>
              <a:rPr lang="he-IL" sz="2200" b="1" dirty="0" err="1">
                <a:latin typeface="Frank Ruhl Libre" pitchFamily="2" charset="-79"/>
                <a:cs typeface="Frank Ruhl Libre" pitchFamily="2" charset="-79"/>
              </a:rPr>
              <a:t>בְּרִיך</a:t>
            </a:r>
            <a:r>
              <a:rPr lang="he-IL" sz="2200" b="1" dirty="0">
                <a:latin typeface="Frank Ruhl Libre" pitchFamily="2" charset="-79"/>
                <a:cs typeface="Frank Ruhl Libre" pitchFamily="2" charset="-79"/>
              </a:rPr>
              <a:t>ְ הוּא, </a:t>
            </a:r>
            <a:r>
              <a:rPr lang="he-IL" sz="2200" b="1" dirty="0" err="1">
                <a:latin typeface="Frank Ruhl Libre" pitchFamily="2" charset="-79"/>
                <a:cs typeface="Frank Ruhl Libre" pitchFamily="2" charset="-79"/>
              </a:rPr>
              <a:t>לְעֵלָּא</a:t>
            </a:r>
            <a:r>
              <a:rPr lang="he-IL" sz="2200" b="1" dirty="0">
                <a:latin typeface="Frank Ruhl Libre" pitchFamily="2" charset="-79"/>
                <a:cs typeface="Frank Ruhl Libre" pitchFamily="2" charset="-79"/>
              </a:rPr>
              <a:t> </a:t>
            </a:r>
            <a:r>
              <a:rPr lang="he-IL" sz="2200" dirty="0">
                <a:latin typeface="Frank Ruhl Libre" pitchFamily="2" charset="-79"/>
                <a:cs typeface="Frank Ruhl Libre" pitchFamily="2" charset="-79"/>
              </a:rPr>
              <a:t>(בעשרת ימי תשובה מוסיפים: </a:t>
            </a:r>
            <a:r>
              <a:rPr lang="he-IL" sz="2200" dirty="0" err="1">
                <a:latin typeface="Frank Ruhl Libre" pitchFamily="2" charset="-79"/>
                <a:cs typeface="Frank Ruhl Libre" pitchFamily="2" charset="-79"/>
              </a:rPr>
              <a:t>וּלְעֵלָּא</a:t>
            </a:r>
            <a:r>
              <a:rPr lang="he-IL" sz="2200" dirty="0">
                <a:latin typeface="Frank Ruhl Libre" pitchFamily="2" charset="-79"/>
                <a:cs typeface="Frank Ruhl Libre" pitchFamily="2" charset="-79"/>
              </a:rPr>
              <a:t>)</a:t>
            </a:r>
            <a:r>
              <a:rPr lang="he-IL" sz="2200" b="1" dirty="0">
                <a:latin typeface="Frank Ruhl Libre" pitchFamily="2" charset="-79"/>
                <a:cs typeface="Frank Ruhl Libre" pitchFamily="2" charset="-79"/>
              </a:rPr>
              <a:t> מִן כָּל </a:t>
            </a:r>
            <a:r>
              <a:rPr lang="he-IL" sz="2200" b="1" dirty="0" err="1">
                <a:latin typeface="Frank Ruhl Libre" pitchFamily="2" charset="-79"/>
                <a:cs typeface="Frank Ruhl Libre" pitchFamily="2" charset="-79"/>
              </a:rPr>
              <a:t>בִּרְכָתָא</a:t>
            </a:r>
            <a:r>
              <a:rPr lang="he-IL" sz="2200" b="1" dirty="0">
                <a:latin typeface="Frank Ruhl Libre" pitchFamily="2" charset="-79"/>
                <a:cs typeface="Frank Ruhl Libre" pitchFamily="2" charset="-79"/>
              </a:rPr>
              <a:t> </a:t>
            </a:r>
            <a:r>
              <a:rPr lang="he-IL" sz="2200" b="1" dirty="0" err="1">
                <a:latin typeface="Frank Ruhl Libre" pitchFamily="2" charset="-79"/>
                <a:cs typeface="Frank Ruhl Libre" pitchFamily="2" charset="-79"/>
              </a:rPr>
              <a:t>וְשִׁירָתָא</a:t>
            </a:r>
            <a:r>
              <a:rPr lang="he-IL" sz="2200" b="1" dirty="0">
                <a:latin typeface="Frank Ruhl Libre" pitchFamily="2" charset="-79"/>
                <a:cs typeface="Frank Ruhl Libre" pitchFamily="2" charset="-79"/>
              </a:rPr>
              <a:t> </a:t>
            </a:r>
            <a:r>
              <a:rPr lang="he-IL" sz="2200" b="1" dirty="0" err="1">
                <a:latin typeface="Frank Ruhl Libre" pitchFamily="2" charset="-79"/>
                <a:cs typeface="Frank Ruhl Libre" pitchFamily="2" charset="-79"/>
              </a:rPr>
              <a:t>תֻּשְׁבְּחָתָא</a:t>
            </a:r>
            <a:r>
              <a:rPr lang="he-IL" sz="2200" b="1" dirty="0">
                <a:latin typeface="Frank Ruhl Libre" pitchFamily="2" charset="-79"/>
                <a:cs typeface="Frank Ruhl Libre" pitchFamily="2" charset="-79"/>
              </a:rPr>
              <a:t> </a:t>
            </a:r>
            <a:r>
              <a:rPr lang="he-IL" sz="2200" b="1" dirty="0" err="1">
                <a:latin typeface="Frank Ruhl Libre" pitchFamily="2" charset="-79"/>
                <a:cs typeface="Frank Ruhl Libre" pitchFamily="2" charset="-79"/>
              </a:rPr>
              <a:t>וְנֶחֱמָתָא</a:t>
            </a:r>
            <a:r>
              <a:rPr lang="he-IL" sz="2200" b="1" dirty="0">
                <a:latin typeface="Frank Ruhl Libre" pitchFamily="2" charset="-79"/>
                <a:cs typeface="Frank Ruhl Libre" pitchFamily="2" charset="-79"/>
              </a:rPr>
              <a:t>, </a:t>
            </a:r>
            <a:r>
              <a:rPr lang="he-IL" sz="2200" b="1" dirty="0" err="1">
                <a:latin typeface="Frank Ruhl Libre" pitchFamily="2" charset="-79"/>
                <a:cs typeface="Frank Ruhl Libre" pitchFamily="2" charset="-79"/>
              </a:rPr>
              <a:t>דַּאֲמִירָן</a:t>
            </a:r>
            <a:r>
              <a:rPr lang="he-IL" sz="2200" b="1" dirty="0">
                <a:latin typeface="Frank Ruhl Libre" pitchFamily="2" charset="-79"/>
                <a:cs typeface="Frank Ruhl Libre" pitchFamily="2" charset="-79"/>
              </a:rPr>
              <a:t> בְּעָלְמָא, וְאִמְרוּ אָמֵן. </a:t>
            </a:r>
          </a:p>
          <a:p>
            <a:r>
              <a:rPr lang="he-IL" sz="2200" b="1" dirty="0">
                <a:latin typeface="Frank Ruhl Libre" pitchFamily="2" charset="-79"/>
                <a:cs typeface="Frank Ruhl Libre" pitchFamily="2" charset="-79"/>
              </a:rPr>
              <a:t>יְהֵא שְׁלָמָא רַבָּא מִן שְׁמַיָּא וְחַיִּים עָלֵינוּ וְעַל כָּל יִשְׂרָאֵל, וְאִמְרוּ אָמֵן.</a:t>
            </a:r>
            <a:r>
              <a:rPr lang="en-IL" sz="2200" b="1" dirty="0">
                <a:latin typeface="Frank Ruhl Libre" pitchFamily="2" charset="-79"/>
                <a:cs typeface="Frank Ruhl Libre" pitchFamily="2" charset="-79"/>
              </a:rPr>
              <a:t> </a:t>
            </a:r>
            <a:endParaRPr lang="he-IL" sz="2200" b="1"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עוֹשֶׂה שָׁלוֹם בִּמְרוֹמָיו, הוּא יַעֲשֶׂה שָׁלוֹם עָלֵינוּ, וְעַל כָּל יִשְׂרָאֵל </a:t>
            </a:r>
            <a:r>
              <a:rPr lang="he-IL" sz="2200" dirty="0">
                <a:latin typeface="Frank Ruhl Libre" pitchFamily="2" charset="-79"/>
                <a:cs typeface="Frank Ruhl Libre" pitchFamily="2" charset="-79"/>
              </a:rPr>
              <a:t>(נוהגים להוסיף: וְעַל כָּל יוֹשְׁבֵי תֵּבֶל)</a:t>
            </a:r>
            <a:r>
              <a:rPr lang="he-IL" sz="2200" b="1" dirty="0">
                <a:latin typeface="Frank Ruhl Libre" pitchFamily="2" charset="-79"/>
                <a:cs typeface="Frank Ruhl Libre" pitchFamily="2" charset="-79"/>
              </a:rPr>
              <a:t> וְאִמְרוּ אָמֵן.</a:t>
            </a:r>
            <a:endParaRPr lang="en-IL" sz="2200" b="1" dirty="0">
              <a:latin typeface="Frank Ruhl Libre" pitchFamily="2" charset="-79"/>
              <a:cs typeface="Frank Ruhl Libre" pitchFamily="2" charset="-79"/>
            </a:endParaRPr>
          </a:p>
          <a:p>
            <a:endParaRPr lang="he" b="1" dirty="0">
              <a:latin typeface="Frank Ruhl Libre" pitchFamily="2" charset="-79"/>
              <a:cs typeface="Frank Ruhl Libre" pitchFamily="2" charset="-79"/>
            </a:endParaRPr>
          </a:p>
        </p:txBody>
      </p:sp>
      <p:pic>
        <p:nvPicPr>
          <p:cNvPr id="5" name="Picture 4">
            <a:extLst>
              <a:ext uri="{FF2B5EF4-FFF2-40B4-BE49-F238E27FC236}">
                <a16:creationId xmlns:a16="http://schemas.microsoft.com/office/drawing/2014/main" id="{BEECA446-D875-C046-81CD-8607B9C19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0" y="171594"/>
            <a:ext cx="806433" cy="886081"/>
          </a:xfrm>
          <a:prstGeom prst="rect">
            <a:avLst/>
          </a:prstGeom>
        </p:spPr>
      </p:pic>
    </p:spTree>
    <p:extLst>
      <p:ext uri="{BB962C8B-B14F-4D97-AF65-F5344CB8AC3E}">
        <p14:creationId xmlns:p14="http://schemas.microsoft.com/office/powerpoint/2010/main" val="199169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65D3BC-E94C-4806-884B-F5DE4741BEC0}"/>
              </a:ext>
            </a:extLst>
          </p:cNvPr>
          <p:cNvSpPr txBox="1">
            <a:spLocks/>
          </p:cNvSpPr>
          <p:nvPr/>
        </p:nvSpPr>
        <p:spPr>
          <a:xfrm>
            <a:off x="4718938" y="428851"/>
            <a:ext cx="5096415" cy="722010"/>
          </a:xfrm>
          <a:prstGeom prst="rect">
            <a:avLst/>
          </a:prstGeom>
          <a:noFill/>
        </p:spPr>
        <p:txBody>
          <a:bodyPr vert="horz" lIns="91440" tIns="45720" rIns="91440" bIns="45720" rtlCol="1" anchor="ctr">
            <a:noAutofit/>
          </a:bodyPr>
          <a:lstStyle>
            <a:lvl1pPr algn="r" defTabSz="914400" rtl="1" eaLnBrk="1" latinLnBrk="0" hangingPunct="1">
              <a:lnSpc>
                <a:spcPct val="90000"/>
              </a:lnSpc>
              <a:spcBef>
                <a:spcPct val="0"/>
              </a:spcBef>
              <a:buNone/>
              <a:defRPr sz="6600" b="1" kern="1200">
                <a:solidFill>
                  <a:schemeClr val="bg1"/>
                </a:solidFill>
                <a:latin typeface="+mj-lt"/>
                <a:ea typeface="+mj-ea"/>
                <a:cs typeface="+mn-cs"/>
              </a:defRPr>
            </a:lvl1pPr>
          </a:lstStyle>
          <a:p>
            <a:pPr algn="r"/>
            <a:r>
              <a:rPr lang="he-IL" sz="6000" dirty="0">
                <a:solidFill>
                  <a:srgbClr val="116CAC"/>
                </a:solidFill>
              </a:rPr>
              <a:t>קדיש </a:t>
            </a:r>
            <a:r>
              <a:rPr lang="he-IL" sz="2200" dirty="0">
                <a:solidFill>
                  <a:srgbClr val="116CAC"/>
                </a:solidFill>
              </a:rPr>
              <a:t>נוסח עדות ספרד</a:t>
            </a:r>
            <a:endParaRPr lang="en-IL" sz="6000" dirty="0">
              <a:solidFill>
                <a:srgbClr val="116CAC"/>
              </a:solidFill>
            </a:endParaRPr>
          </a:p>
        </p:txBody>
      </p:sp>
      <p:sp>
        <p:nvSpPr>
          <p:cNvPr id="4" name="תיבת טקסט 3">
            <a:extLst>
              <a:ext uri="{FF2B5EF4-FFF2-40B4-BE49-F238E27FC236}">
                <a16:creationId xmlns:a16="http://schemas.microsoft.com/office/drawing/2014/main" id="{6F228D0A-B54E-45A8-8946-B89A6314C43C}"/>
              </a:ext>
            </a:extLst>
          </p:cNvPr>
          <p:cNvSpPr txBox="1"/>
          <p:nvPr/>
        </p:nvSpPr>
        <p:spPr>
          <a:xfrm>
            <a:off x="494243" y="1339589"/>
            <a:ext cx="9321110" cy="4924425"/>
          </a:xfrm>
          <a:prstGeom prst="rect">
            <a:avLst/>
          </a:prstGeom>
          <a:noFill/>
        </p:spPr>
        <p:txBody>
          <a:bodyPr wrap="square" rtlCol="0">
            <a:spAutoFit/>
          </a:bodyPr>
          <a:lstStyle/>
          <a:p>
            <a:r>
              <a:rPr lang="he-IL" sz="2200" b="1" dirty="0">
                <a:latin typeface="Frank Ruhl Libre" pitchFamily="2" charset="-79"/>
                <a:cs typeface="Frank Ruhl Libre" pitchFamily="2" charset="-79"/>
              </a:rPr>
              <a:t>יִתְגַּדַּל וְיִתְקַדַּשׁ שְׁמֵהּ רַבָּא, בְּעָלְמָא דִּי בְרָא כִרְעוּתֵהּ, וְיַמְלִיךְ מַלְכוּתֵהּ, </a:t>
            </a:r>
            <a:r>
              <a:rPr lang="he-IL" sz="2200" b="1" dirty="0" err="1">
                <a:latin typeface="Frank Ruhl Libre" pitchFamily="2" charset="-79"/>
                <a:cs typeface="Frank Ruhl Libre" pitchFamily="2" charset="-79"/>
              </a:rPr>
              <a:t>בְּחַיֵּיכוֹן</a:t>
            </a:r>
            <a:r>
              <a:rPr lang="he-IL" sz="2200" b="1" dirty="0">
                <a:latin typeface="Frank Ruhl Libre" pitchFamily="2" charset="-79"/>
                <a:cs typeface="Frank Ruhl Libre" pitchFamily="2" charset="-79"/>
              </a:rPr>
              <a:t> </a:t>
            </a:r>
            <a:r>
              <a:rPr lang="he-IL" sz="2200" b="1" dirty="0" err="1">
                <a:latin typeface="Frank Ruhl Libre" pitchFamily="2" charset="-79"/>
                <a:cs typeface="Frank Ruhl Libre" pitchFamily="2" charset="-79"/>
              </a:rPr>
              <a:t>וּבְיוֹמֵיכוֹן</a:t>
            </a:r>
            <a:r>
              <a:rPr lang="he-IL" sz="2200" b="1" dirty="0">
                <a:latin typeface="Frank Ruhl Libre" pitchFamily="2" charset="-79"/>
                <a:cs typeface="Frank Ruhl Libre" pitchFamily="2" charset="-79"/>
              </a:rPr>
              <a:t> וּבְחַיֵּי </a:t>
            </a:r>
            <a:r>
              <a:rPr lang="he-IL" sz="2200" b="1" dirty="0" err="1">
                <a:latin typeface="Frank Ruhl Libre" pitchFamily="2" charset="-79"/>
                <a:cs typeface="Frank Ruhl Libre" pitchFamily="2" charset="-79"/>
              </a:rPr>
              <a:t>דְכָל</a:t>
            </a:r>
            <a:r>
              <a:rPr lang="he-IL" sz="2200" b="1" dirty="0">
                <a:latin typeface="Frank Ruhl Libre" pitchFamily="2" charset="-79"/>
                <a:cs typeface="Frank Ruhl Libre" pitchFamily="2" charset="-79"/>
              </a:rPr>
              <a:t> בֵּית יִשְׂרָאֵל בַּעֲגָלָא וּבִזְמַן קָרִיב וְאִמְרוּ אָמֵן. </a:t>
            </a:r>
            <a:endParaRPr lang="en-IL" sz="2200" b="1"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 </a:t>
            </a:r>
            <a:endParaRPr lang="en-IL" sz="2200" b="1" dirty="0">
              <a:latin typeface="Frank Ruhl Libre" pitchFamily="2" charset="-79"/>
              <a:cs typeface="Frank Ruhl Libre" pitchFamily="2" charset="-79"/>
            </a:endParaRPr>
          </a:p>
          <a:p>
            <a:r>
              <a:rPr lang="he-IL" dirty="0">
                <a:latin typeface="Frank Ruhl Libre" pitchFamily="2" charset="-79"/>
              </a:rPr>
              <a:t>הקהל אומר יחד, ולאחריו האבלים חוזרים:</a:t>
            </a:r>
            <a:endParaRPr lang="en-IL" dirty="0">
              <a:latin typeface="Frank Ruhl Libre" pitchFamily="2" charset="-79"/>
            </a:endParaRPr>
          </a:p>
          <a:p>
            <a:r>
              <a:rPr lang="he-IL" sz="2200" b="1" dirty="0">
                <a:latin typeface="Frank Ruhl Libre" pitchFamily="2" charset="-79"/>
                <a:cs typeface="Frank Ruhl Libre" pitchFamily="2" charset="-79"/>
              </a:rPr>
              <a:t>יְהֵא שְׁמֵהּ רַבָּא מְבָרַךְ לְעָלַם </a:t>
            </a:r>
            <a:r>
              <a:rPr lang="he-IL" sz="2200" b="1" dirty="0" err="1">
                <a:latin typeface="Frank Ruhl Libre" pitchFamily="2" charset="-79"/>
                <a:cs typeface="Frank Ruhl Libre" pitchFamily="2" charset="-79"/>
              </a:rPr>
              <a:t>וּלְעָלְמֵי</a:t>
            </a:r>
            <a:r>
              <a:rPr lang="he-IL" sz="2200" b="1" dirty="0">
                <a:latin typeface="Frank Ruhl Libre" pitchFamily="2" charset="-79"/>
                <a:cs typeface="Frank Ruhl Libre" pitchFamily="2" charset="-79"/>
              </a:rPr>
              <a:t> </a:t>
            </a:r>
            <a:r>
              <a:rPr lang="he-IL" sz="2200" b="1" dirty="0" err="1">
                <a:latin typeface="Frank Ruhl Libre" pitchFamily="2" charset="-79"/>
                <a:cs typeface="Frank Ruhl Libre" pitchFamily="2" charset="-79"/>
              </a:rPr>
              <a:t>עָלְמַיָּא</a:t>
            </a:r>
            <a:r>
              <a:rPr lang="he-IL" sz="2200" b="1" dirty="0">
                <a:latin typeface="Frank Ruhl Libre" pitchFamily="2" charset="-79"/>
                <a:cs typeface="Frank Ruhl Libre" pitchFamily="2" charset="-79"/>
              </a:rPr>
              <a:t>. </a:t>
            </a:r>
            <a:endParaRPr lang="en-IL" sz="2200" b="1" dirty="0">
              <a:latin typeface="Frank Ruhl Libre" pitchFamily="2" charset="-79"/>
              <a:cs typeface="Frank Ruhl Libre" pitchFamily="2" charset="-79"/>
            </a:endParaRPr>
          </a:p>
          <a:p>
            <a:r>
              <a:rPr lang="he-IL" b="1" dirty="0">
                <a:latin typeface="Frank Ruhl Libre" pitchFamily="2" charset="-79"/>
                <a:cs typeface="Frank Ruhl Libre" pitchFamily="2" charset="-79"/>
              </a:rPr>
              <a:t> </a:t>
            </a:r>
            <a:endParaRPr lang="en-IL" b="1" dirty="0">
              <a:latin typeface="Frank Ruhl Libre" pitchFamily="2" charset="-79"/>
              <a:cs typeface="Frank Ruhl Libre" pitchFamily="2" charset="-79"/>
            </a:endParaRPr>
          </a:p>
          <a:p>
            <a:r>
              <a:rPr lang="he-IL" dirty="0">
                <a:latin typeface="Frank Ruhl Libre" pitchFamily="2" charset="-79"/>
              </a:rPr>
              <a:t>האבלים ממשיכים:</a:t>
            </a:r>
            <a:endParaRPr lang="en-IL" dirty="0">
              <a:latin typeface="Frank Ruhl Libre" pitchFamily="2" charset="-79"/>
            </a:endParaRPr>
          </a:p>
          <a:p>
            <a:r>
              <a:rPr lang="he-IL" sz="2200" b="1" dirty="0">
                <a:latin typeface="Frank Ruhl Libre" pitchFamily="2" charset="-79"/>
                <a:cs typeface="Frank Ruhl Libre" pitchFamily="2" charset="-79"/>
              </a:rPr>
              <a:t>יִתְבָּרַךְ וְיִשְׁתַּבַּח וְיִתְפָּאַר וְיִתְרוֹמַם וְיִתְנַשֵּׂא וְיִתְהַדָּר וְיִתְעַלֶּה וְיִתְהַלָּל שְׁמֵהּ </a:t>
            </a:r>
            <a:r>
              <a:rPr lang="he-IL" sz="2200" b="1" dirty="0" err="1">
                <a:latin typeface="Frank Ruhl Libre" pitchFamily="2" charset="-79"/>
                <a:cs typeface="Frank Ruhl Libre" pitchFamily="2" charset="-79"/>
              </a:rPr>
              <a:t>דְּקֻדְשָׁא</a:t>
            </a:r>
            <a:r>
              <a:rPr lang="he-IL" sz="2200" b="1" dirty="0">
                <a:latin typeface="Frank Ruhl Libre" pitchFamily="2" charset="-79"/>
                <a:cs typeface="Frank Ruhl Libre" pitchFamily="2" charset="-79"/>
              </a:rPr>
              <a:t> </a:t>
            </a:r>
            <a:r>
              <a:rPr lang="he-IL" sz="2200" b="1" dirty="0" err="1">
                <a:latin typeface="Frank Ruhl Libre" pitchFamily="2" charset="-79"/>
                <a:cs typeface="Frank Ruhl Libre" pitchFamily="2" charset="-79"/>
              </a:rPr>
              <a:t>בְּרִיך</a:t>
            </a:r>
            <a:r>
              <a:rPr lang="he-IL" sz="2200" b="1" dirty="0">
                <a:latin typeface="Frank Ruhl Libre" pitchFamily="2" charset="-79"/>
                <a:cs typeface="Frank Ruhl Libre" pitchFamily="2" charset="-79"/>
              </a:rPr>
              <a:t>ְ הוּא, </a:t>
            </a:r>
            <a:r>
              <a:rPr lang="he-IL" sz="2200" b="1" dirty="0" err="1">
                <a:latin typeface="Frank Ruhl Libre" pitchFamily="2" charset="-79"/>
                <a:cs typeface="Frank Ruhl Libre" pitchFamily="2" charset="-79"/>
              </a:rPr>
              <a:t>לְעֵלָּא</a:t>
            </a:r>
            <a:r>
              <a:rPr lang="he-IL" sz="2200" b="1" dirty="0">
                <a:latin typeface="Frank Ruhl Libre" pitchFamily="2" charset="-79"/>
                <a:cs typeface="Frank Ruhl Libre" pitchFamily="2" charset="-79"/>
              </a:rPr>
              <a:t> </a:t>
            </a:r>
            <a:r>
              <a:rPr lang="he-IL" sz="2200" dirty="0">
                <a:latin typeface="Frank Ruhl Libre" pitchFamily="2" charset="-79"/>
                <a:cs typeface="Frank Ruhl Libre" pitchFamily="2" charset="-79"/>
              </a:rPr>
              <a:t>(בעשרת ימי תשובה מוסיפים: </a:t>
            </a:r>
            <a:r>
              <a:rPr lang="he-IL" sz="2200" dirty="0" err="1">
                <a:latin typeface="Frank Ruhl Libre" pitchFamily="2" charset="-79"/>
                <a:cs typeface="Frank Ruhl Libre" pitchFamily="2" charset="-79"/>
              </a:rPr>
              <a:t>וּלְעֵלָּא</a:t>
            </a:r>
            <a:r>
              <a:rPr lang="he-IL" sz="2200" dirty="0">
                <a:latin typeface="Frank Ruhl Libre" pitchFamily="2" charset="-79"/>
                <a:cs typeface="Frank Ruhl Libre" pitchFamily="2" charset="-79"/>
              </a:rPr>
              <a:t>)</a:t>
            </a:r>
            <a:r>
              <a:rPr lang="he-IL" sz="2200" b="1" dirty="0">
                <a:latin typeface="Frank Ruhl Libre" pitchFamily="2" charset="-79"/>
                <a:cs typeface="Frank Ruhl Libre" pitchFamily="2" charset="-79"/>
              </a:rPr>
              <a:t> מִן כָּל </a:t>
            </a:r>
            <a:r>
              <a:rPr lang="he-IL" sz="2200" b="1" dirty="0" err="1">
                <a:latin typeface="Frank Ruhl Libre" pitchFamily="2" charset="-79"/>
                <a:cs typeface="Frank Ruhl Libre" pitchFamily="2" charset="-79"/>
              </a:rPr>
              <a:t>בִּרְכָתָא</a:t>
            </a:r>
            <a:r>
              <a:rPr lang="he-IL" sz="2200" b="1" dirty="0">
                <a:latin typeface="Frank Ruhl Libre" pitchFamily="2" charset="-79"/>
                <a:cs typeface="Frank Ruhl Libre" pitchFamily="2" charset="-79"/>
              </a:rPr>
              <a:t> </a:t>
            </a:r>
            <a:r>
              <a:rPr lang="he-IL" sz="2200" b="1" dirty="0" err="1">
                <a:latin typeface="Frank Ruhl Libre" pitchFamily="2" charset="-79"/>
                <a:cs typeface="Frank Ruhl Libre" pitchFamily="2" charset="-79"/>
              </a:rPr>
              <a:t>וְשִׁירָתָא</a:t>
            </a:r>
            <a:r>
              <a:rPr lang="he-IL" sz="2200" b="1" dirty="0">
                <a:latin typeface="Frank Ruhl Libre" pitchFamily="2" charset="-79"/>
                <a:cs typeface="Frank Ruhl Libre" pitchFamily="2" charset="-79"/>
              </a:rPr>
              <a:t> </a:t>
            </a:r>
            <a:r>
              <a:rPr lang="he-IL" sz="2200" b="1" dirty="0" err="1">
                <a:latin typeface="Frank Ruhl Libre" pitchFamily="2" charset="-79"/>
                <a:cs typeface="Frank Ruhl Libre" pitchFamily="2" charset="-79"/>
              </a:rPr>
              <a:t>תֻּשְׁבְּחָתָא</a:t>
            </a:r>
            <a:r>
              <a:rPr lang="he-IL" sz="2200" b="1" dirty="0">
                <a:latin typeface="Frank Ruhl Libre" pitchFamily="2" charset="-79"/>
                <a:cs typeface="Frank Ruhl Libre" pitchFamily="2" charset="-79"/>
              </a:rPr>
              <a:t> </a:t>
            </a:r>
            <a:r>
              <a:rPr lang="he-IL" sz="2200" b="1" dirty="0" err="1">
                <a:latin typeface="Frank Ruhl Libre" pitchFamily="2" charset="-79"/>
                <a:cs typeface="Frank Ruhl Libre" pitchFamily="2" charset="-79"/>
              </a:rPr>
              <a:t>וְנֶחָמָתָא</a:t>
            </a:r>
            <a:r>
              <a:rPr lang="he-IL" sz="2200" b="1" dirty="0">
                <a:latin typeface="Frank Ruhl Libre" pitchFamily="2" charset="-79"/>
                <a:cs typeface="Frank Ruhl Libre" pitchFamily="2" charset="-79"/>
              </a:rPr>
              <a:t>, </a:t>
            </a:r>
            <a:r>
              <a:rPr lang="he-IL" sz="2200" b="1" dirty="0" err="1">
                <a:latin typeface="Frank Ruhl Libre" pitchFamily="2" charset="-79"/>
                <a:cs typeface="Frank Ruhl Libre" pitchFamily="2" charset="-79"/>
              </a:rPr>
              <a:t>דַּאֲמִירָן</a:t>
            </a:r>
            <a:r>
              <a:rPr lang="he-IL" sz="2200" b="1" dirty="0">
                <a:latin typeface="Frank Ruhl Libre" pitchFamily="2" charset="-79"/>
                <a:cs typeface="Frank Ruhl Libre" pitchFamily="2" charset="-79"/>
              </a:rPr>
              <a:t> בְּעָלְמָא, וְאִמְרוּ אָמֵן.</a:t>
            </a:r>
            <a:endParaRPr lang="en-IL" sz="2200" b="1"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יְהֵא שְׁלָמָא רַבָּא מִן שְׁמַיָּא, חַיִּים וְשָׂבָע, וִישׁוּעָה וְנֶחָמָה, </a:t>
            </a:r>
            <a:r>
              <a:rPr lang="he-IL" sz="2200" b="1" dirty="0" err="1">
                <a:latin typeface="Frank Ruhl Libre" pitchFamily="2" charset="-79"/>
                <a:cs typeface="Frank Ruhl Libre" pitchFamily="2" charset="-79"/>
              </a:rPr>
              <a:t>וְשֵׁיזָבָה</a:t>
            </a:r>
            <a:r>
              <a:rPr lang="he-IL" sz="2200" b="1" dirty="0">
                <a:latin typeface="Frank Ruhl Libre" pitchFamily="2" charset="-79"/>
                <a:cs typeface="Frank Ruhl Libre" pitchFamily="2" charset="-79"/>
              </a:rPr>
              <a:t> וּרְפוּאָה, וּגְאֻלָּה וּסְלִיחָה, וְכַפָּרָה וְרֶוַח וְהַצָּלָה, לָנוּ וּלְכָל עַמּוֹ יִשְׂרָאֵל, וְאִמְרוּ אָמֵן.</a:t>
            </a:r>
            <a:r>
              <a:rPr lang="en-IL" sz="2200" b="1" dirty="0">
                <a:latin typeface="Frank Ruhl Libre" pitchFamily="2" charset="-79"/>
                <a:cs typeface="Frank Ruhl Libre" pitchFamily="2" charset="-79"/>
              </a:rPr>
              <a:t> </a:t>
            </a:r>
            <a:endParaRPr lang="he-IL" sz="2200" b="1"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עוֹשֶׂה שָׁלוֹם בִּמְרוֹמָיו, הוּא יַעֲשֶׂה שָׁלוֹם עָלֵינוּ, וְעַל כָּל יִשְׂרָאֵל </a:t>
            </a:r>
            <a:r>
              <a:rPr lang="he-IL" sz="2200" dirty="0">
                <a:latin typeface="Frank Ruhl Libre" pitchFamily="2" charset="-79"/>
                <a:cs typeface="Frank Ruhl Libre" pitchFamily="2" charset="-79"/>
              </a:rPr>
              <a:t>(נוהגים להוסיף: וְעַל כָּל יוֹשְׁבֵי תֵּבֶל)</a:t>
            </a:r>
            <a:r>
              <a:rPr lang="he-IL" sz="2200" b="1" dirty="0">
                <a:latin typeface="Frank Ruhl Libre" pitchFamily="2" charset="-79"/>
                <a:cs typeface="Frank Ruhl Libre" pitchFamily="2" charset="-79"/>
              </a:rPr>
              <a:t> וְאִמְרוּ אָמֵן.</a:t>
            </a:r>
            <a:endParaRPr lang="en-IL" sz="2200" b="1" dirty="0">
              <a:latin typeface="Frank Ruhl Libre" pitchFamily="2" charset="-79"/>
              <a:cs typeface="Frank Ruhl Libre" pitchFamily="2" charset="-79"/>
            </a:endParaRPr>
          </a:p>
          <a:p>
            <a:endParaRPr lang="he" b="1" dirty="0">
              <a:latin typeface="Frank Ruhl Libre" pitchFamily="2" charset="-79"/>
              <a:cs typeface="Frank Ruhl Libre" pitchFamily="2" charset="-79"/>
            </a:endParaRPr>
          </a:p>
        </p:txBody>
      </p:sp>
      <p:pic>
        <p:nvPicPr>
          <p:cNvPr id="5" name="Picture 4">
            <a:extLst>
              <a:ext uri="{FF2B5EF4-FFF2-40B4-BE49-F238E27FC236}">
                <a16:creationId xmlns:a16="http://schemas.microsoft.com/office/drawing/2014/main" id="{AA7D5557-0816-FE4F-BB59-C9C95EC5D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0" y="171594"/>
            <a:ext cx="806433" cy="886081"/>
          </a:xfrm>
          <a:prstGeom prst="rect">
            <a:avLst/>
          </a:prstGeom>
        </p:spPr>
      </p:pic>
    </p:spTree>
    <p:extLst>
      <p:ext uri="{BB962C8B-B14F-4D97-AF65-F5344CB8AC3E}">
        <p14:creationId xmlns:p14="http://schemas.microsoft.com/office/powerpoint/2010/main" val="1671472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BADD4828-A32E-4FB9-9CF6-8B9299EFEB9F}"/>
              </a:ext>
            </a:extLst>
          </p:cNvPr>
          <p:cNvSpPr txBox="1">
            <a:spLocks/>
          </p:cNvSpPr>
          <p:nvPr/>
        </p:nvSpPr>
        <p:spPr>
          <a:xfrm>
            <a:off x="3700463" y="2706990"/>
            <a:ext cx="6113441" cy="722010"/>
          </a:xfrm>
          <a:prstGeom prst="rect">
            <a:avLst/>
          </a:prstGeom>
          <a:noFill/>
        </p:spPr>
        <p:txBody>
          <a:bodyPr vert="horz" lIns="91440" tIns="45720" rIns="91440" bIns="45720" rtlCol="1" anchor="ctr">
            <a:noAutofit/>
          </a:bodyPr>
          <a:lstStyle>
            <a:lvl1pPr algn="r" defTabSz="914400" rtl="1" eaLnBrk="1" latinLnBrk="0" hangingPunct="1">
              <a:lnSpc>
                <a:spcPct val="90000"/>
              </a:lnSpc>
              <a:spcBef>
                <a:spcPct val="0"/>
              </a:spcBef>
              <a:buNone/>
              <a:defRPr sz="6600" b="1" kern="1200">
                <a:solidFill>
                  <a:schemeClr val="bg1"/>
                </a:solidFill>
                <a:latin typeface="+mj-lt"/>
                <a:ea typeface="+mj-ea"/>
                <a:cs typeface="+mn-cs"/>
              </a:defRPr>
            </a:lvl1pPr>
          </a:lstStyle>
          <a:p>
            <a:pPr algn="r"/>
            <a:r>
              <a:rPr lang="he-IL" sz="6000" dirty="0">
                <a:solidFill>
                  <a:srgbClr val="116CAC"/>
                </a:solidFill>
              </a:rPr>
              <a:t>התייחדות אישית</a:t>
            </a:r>
            <a:endParaRPr lang="en-IL" sz="6000" dirty="0">
              <a:solidFill>
                <a:srgbClr val="116CAC"/>
              </a:solidFill>
            </a:endParaRPr>
          </a:p>
        </p:txBody>
      </p:sp>
      <p:sp>
        <p:nvSpPr>
          <p:cNvPr id="2" name="TextBox 1"/>
          <p:cNvSpPr txBox="1"/>
          <p:nvPr/>
        </p:nvSpPr>
        <p:spPr>
          <a:xfrm>
            <a:off x="681779" y="3859479"/>
            <a:ext cx="9132125" cy="1908215"/>
          </a:xfrm>
          <a:prstGeom prst="rect">
            <a:avLst/>
          </a:prstGeom>
          <a:noFill/>
        </p:spPr>
        <p:txBody>
          <a:bodyPr wrap="square" rtlCol="1">
            <a:spAutoFit/>
          </a:bodyPr>
          <a:lstStyle/>
          <a:p>
            <a:pPr algn="just"/>
            <a:r>
              <a:rPr lang="he-IL" sz="2400" b="1" dirty="0"/>
              <a:t>וַיֹּאמֶר צֵא וְעָמַדְתָּ בָהָר לִפְנֵי יי' וְהִנֵּה יי' עֹבֵר וְרוּחַ גְּדוֹלָה וְחָזָק מְפָרֵק הָרִים וּמְשַׁבֵּר סְלָעִים לִפְנֵי יי'</a:t>
            </a:r>
            <a:r>
              <a:rPr lang="en-US" sz="2400" b="1" dirty="0"/>
              <a:t>;</a:t>
            </a:r>
            <a:r>
              <a:rPr lang="he-IL" sz="2400" b="1" dirty="0"/>
              <a:t> לֹא בָרוּחַ יי'. וְאַחַר הָרוּחַ רַעַשׁ</a:t>
            </a:r>
            <a:r>
              <a:rPr lang="en-US" sz="2400" b="1" dirty="0"/>
              <a:t>;</a:t>
            </a:r>
            <a:r>
              <a:rPr lang="he-IL" sz="2400" b="1" dirty="0"/>
              <a:t> לֹא בָרַעַשׁ יי'. וְאַחַר הָרַעַשׁ אֵשׁ</a:t>
            </a:r>
            <a:r>
              <a:rPr lang="en-US" sz="2400" b="1" dirty="0"/>
              <a:t>;</a:t>
            </a:r>
            <a:r>
              <a:rPr lang="he-IL" sz="2400" b="1" dirty="0"/>
              <a:t> לֹא בָאֵשׁ יי'. וְאַחַר הָאֵשׁ קוֹל דְּמָמָה דַקָּה.</a:t>
            </a:r>
          </a:p>
          <a:p>
            <a:pPr algn="just"/>
            <a:endParaRPr lang="he-IL" sz="2200" dirty="0"/>
          </a:p>
          <a:p>
            <a:pPr algn="l"/>
            <a:r>
              <a:rPr lang="he-IL" sz="2400" dirty="0"/>
              <a:t>מלכים א' </a:t>
            </a:r>
            <a:r>
              <a:rPr lang="he-IL" sz="2400" dirty="0" err="1"/>
              <a:t>יט</a:t>
            </a:r>
            <a:r>
              <a:rPr lang="he-IL" sz="2400" dirty="0"/>
              <a:t> יא-</a:t>
            </a:r>
            <a:r>
              <a:rPr lang="he-IL" sz="2400" dirty="0" err="1"/>
              <a:t>יב</a:t>
            </a:r>
            <a:endParaRPr lang="he-IL" sz="2400" dirty="0"/>
          </a:p>
        </p:txBody>
      </p:sp>
      <p:pic>
        <p:nvPicPr>
          <p:cNvPr id="6" name="Picture 5">
            <a:extLst>
              <a:ext uri="{FF2B5EF4-FFF2-40B4-BE49-F238E27FC236}">
                <a16:creationId xmlns:a16="http://schemas.microsoft.com/office/drawing/2014/main" id="{BEA11E3F-3DA9-5D40-8979-E0F0B0C99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0880" y="5637418"/>
            <a:ext cx="1028700" cy="1130300"/>
          </a:xfrm>
          <a:prstGeom prst="rect">
            <a:avLst/>
          </a:prstGeom>
        </p:spPr>
      </p:pic>
    </p:spTree>
    <p:extLst>
      <p:ext uri="{BB962C8B-B14F-4D97-AF65-F5344CB8AC3E}">
        <p14:creationId xmlns:p14="http://schemas.microsoft.com/office/powerpoint/2010/main" val="259610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BADD4828-A32E-4FB9-9CF6-8B9299EFEB9F}"/>
              </a:ext>
            </a:extLst>
          </p:cNvPr>
          <p:cNvSpPr txBox="1">
            <a:spLocks/>
          </p:cNvSpPr>
          <p:nvPr/>
        </p:nvSpPr>
        <p:spPr>
          <a:xfrm>
            <a:off x="2378095" y="1228499"/>
            <a:ext cx="7435807" cy="722010"/>
          </a:xfrm>
          <a:prstGeom prst="rect">
            <a:avLst/>
          </a:prstGeom>
          <a:noFill/>
        </p:spPr>
        <p:txBody>
          <a:bodyPr vert="horz" lIns="91440" tIns="45720" rIns="91440" bIns="45720" rtlCol="1" anchor="ctr">
            <a:noAutofit/>
          </a:bodyPr>
          <a:lstStyle>
            <a:lvl1pPr algn="r" defTabSz="914400" rtl="1" eaLnBrk="1" latinLnBrk="0" hangingPunct="1">
              <a:lnSpc>
                <a:spcPct val="90000"/>
              </a:lnSpc>
              <a:spcBef>
                <a:spcPct val="0"/>
              </a:spcBef>
              <a:buNone/>
              <a:defRPr sz="6600" b="1" kern="1200">
                <a:solidFill>
                  <a:schemeClr val="bg1"/>
                </a:solidFill>
                <a:latin typeface="+mj-lt"/>
                <a:ea typeface="+mj-ea"/>
                <a:cs typeface="+mn-cs"/>
              </a:defRPr>
            </a:lvl1pPr>
          </a:lstStyle>
          <a:p>
            <a:pPr algn="r"/>
            <a:r>
              <a:rPr lang="he-IL" sz="4400" dirty="0">
                <a:solidFill>
                  <a:srgbClr val="116CAC"/>
                </a:solidFill>
              </a:rPr>
              <a:t>תפילת אל מלא רחמים</a:t>
            </a:r>
            <a:endParaRPr lang="en-IL" sz="4400" dirty="0">
              <a:solidFill>
                <a:srgbClr val="116CAC"/>
              </a:solidFill>
            </a:endParaRPr>
          </a:p>
        </p:txBody>
      </p:sp>
      <p:sp>
        <p:nvSpPr>
          <p:cNvPr id="5" name="כותרת משנה 2">
            <a:extLst>
              <a:ext uri="{FF2B5EF4-FFF2-40B4-BE49-F238E27FC236}">
                <a16:creationId xmlns:a16="http://schemas.microsoft.com/office/drawing/2014/main" id="{5D836F0D-BFAE-42A7-B156-07A61E207FF8}"/>
              </a:ext>
            </a:extLst>
          </p:cNvPr>
          <p:cNvSpPr txBox="1">
            <a:spLocks/>
          </p:cNvSpPr>
          <p:nvPr/>
        </p:nvSpPr>
        <p:spPr>
          <a:xfrm>
            <a:off x="451262" y="2064188"/>
            <a:ext cx="9362639" cy="494343"/>
          </a:xfrm>
          <a:prstGeom prst="rect">
            <a:avLst/>
          </a:prstGeom>
          <a:noFill/>
        </p:spPr>
        <p:txBody>
          <a:bodyPr anchor="ctr"/>
          <a:lstStyle>
            <a:lvl1pPr marL="0" indent="0" algn="r" defTabSz="914400" rtl="1"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2200" dirty="0">
                <a:solidFill>
                  <a:srgbClr val="116CAC"/>
                </a:solidFill>
              </a:rPr>
              <a:t>שליח הציבור או אחד מן המשתתפים באזכרה שר או קורא בקול את התפילה:</a:t>
            </a:r>
            <a:endParaRPr lang="en-IL" sz="2200" dirty="0">
              <a:solidFill>
                <a:srgbClr val="116CAC"/>
              </a:solidFill>
            </a:endParaRPr>
          </a:p>
        </p:txBody>
      </p:sp>
      <p:sp>
        <p:nvSpPr>
          <p:cNvPr id="6" name="תיבת טקסט 5">
            <a:extLst>
              <a:ext uri="{FF2B5EF4-FFF2-40B4-BE49-F238E27FC236}">
                <a16:creationId xmlns:a16="http://schemas.microsoft.com/office/drawing/2014/main" id="{2E648A7A-375A-413F-9A42-255C6D682291}"/>
              </a:ext>
            </a:extLst>
          </p:cNvPr>
          <p:cNvSpPr txBox="1"/>
          <p:nvPr/>
        </p:nvSpPr>
        <p:spPr>
          <a:xfrm>
            <a:off x="5574166" y="2672210"/>
            <a:ext cx="4361898" cy="3477875"/>
          </a:xfrm>
          <a:prstGeom prst="rect">
            <a:avLst/>
          </a:prstGeom>
          <a:noFill/>
        </p:spPr>
        <p:txBody>
          <a:bodyPr wrap="square" rtlCol="0">
            <a:spAutoFit/>
          </a:bodyPr>
          <a:lstStyle/>
          <a:p>
            <a:r>
              <a:rPr lang="he-IL" sz="2000" dirty="0">
                <a:latin typeface="Frank Ruhl Libre" pitchFamily="2" charset="-79"/>
                <a:cs typeface="Frank Ruhl Libre" pitchFamily="2" charset="-79"/>
              </a:rPr>
              <a:t>לאיש</a:t>
            </a:r>
            <a:endParaRPr lang="en-IL" sz="2000" dirty="0">
              <a:latin typeface="Frank Ruhl Libre" pitchFamily="2" charset="-79"/>
              <a:cs typeface="Frank Ruhl Libre" pitchFamily="2" charset="-79"/>
            </a:endParaRPr>
          </a:p>
          <a:p>
            <a:r>
              <a:rPr lang="he-IL" sz="2000" b="1" dirty="0">
                <a:latin typeface="Frank Ruhl Libre" pitchFamily="2" charset="-79"/>
                <a:cs typeface="Frank Ruhl Libre" pitchFamily="2" charset="-79"/>
              </a:rPr>
              <a:t>אֵל מָלֵא רַחֲמִים, שׁוֹכֵן בַּמְּרוֹמִים, הַמְצֵא מְנוּחָה נְכוֹנָה תַּחַת כַּנְפֵי הַשְּׁכִינָה, עִם קְדוֹשִׁים וּטְהוֹרִים, כְּזֹהַר הָרָקִיעַ מַזְהִירִים, לְנִשְׁמַת .......... בֶּן ......... שֶׁהָלַךְ לְעוֹלָמוֹ.</a:t>
            </a:r>
            <a:endParaRPr lang="en-IL" sz="2000" b="1" dirty="0">
              <a:latin typeface="Frank Ruhl Libre" pitchFamily="2" charset="-79"/>
              <a:cs typeface="Frank Ruhl Libre" pitchFamily="2" charset="-79"/>
            </a:endParaRPr>
          </a:p>
          <a:p>
            <a:r>
              <a:rPr lang="he-IL" sz="2000" b="1" dirty="0">
                <a:latin typeface="Frank Ruhl Libre" pitchFamily="2" charset="-79"/>
                <a:cs typeface="Frank Ruhl Libre" pitchFamily="2" charset="-79"/>
              </a:rPr>
              <a:t>בַּעֲבוּר שֶׁאָנוּ, אוֹהֲבָיו וּמוֹקִירֵי זִכְרוֹ מִתְפַּלְּלִים </a:t>
            </a:r>
          </a:p>
          <a:p>
            <a:r>
              <a:rPr lang="he-IL" sz="2000" b="1" dirty="0" err="1">
                <a:latin typeface="Frank Ruhl Libre" pitchFamily="2" charset="-79"/>
                <a:cs typeface="Frank Ruhl Libre" pitchFamily="2" charset="-79"/>
              </a:rPr>
              <a:t>לְעִלּוּי</a:t>
            </a:r>
            <a:r>
              <a:rPr lang="he-IL" sz="2000" b="1" dirty="0">
                <a:latin typeface="Frank Ruhl Libre" pitchFamily="2" charset="-79"/>
                <a:cs typeface="Frank Ruhl Libre" pitchFamily="2" charset="-79"/>
              </a:rPr>
              <a:t> נִשְׁמָתוֹ, בַּעַל הָרַחֲמִים יַסְתִּירֵהוּ בְּסֵתֶר כְּנָפָיו לְעוֹלָמִים </a:t>
            </a:r>
            <a:r>
              <a:rPr lang="he-IL" sz="2000" b="1" dirty="0" err="1">
                <a:latin typeface="Frank Ruhl Libre" pitchFamily="2" charset="-79"/>
                <a:cs typeface="Frank Ruhl Libre" pitchFamily="2" charset="-79"/>
              </a:rPr>
              <a:t>וְיִצְרֹר</a:t>
            </a:r>
            <a:r>
              <a:rPr lang="he-IL" sz="2000" b="1" dirty="0">
                <a:latin typeface="Frank Ruhl Libre" pitchFamily="2" charset="-79"/>
                <a:cs typeface="Frank Ruhl Libre" pitchFamily="2" charset="-79"/>
              </a:rPr>
              <a:t> בִּצְרוֹר הַחַיִּים אֶת נִשְׁמָתוֹ. </a:t>
            </a:r>
          </a:p>
          <a:p>
            <a:r>
              <a:rPr lang="he-IL" sz="2000" b="1" dirty="0">
                <a:latin typeface="Frank Ruhl Libre" pitchFamily="2" charset="-79"/>
                <a:cs typeface="Frank Ruhl Libre" pitchFamily="2" charset="-79"/>
              </a:rPr>
              <a:t>יְיָ הוּא נַחֲלָתוֹ, וְיָנוּחַ בְּשָׁלוֹם עַל מִשְׁכָּבוֹ, יְהִי זִכְרוֹ חָתוּם בְּלִבֵּנוּ תָּמִיד, וְנֹאמַר אָמֵן.</a:t>
            </a:r>
            <a:r>
              <a:rPr lang="en-IL" sz="2000" b="1" dirty="0">
                <a:latin typeface="Frank Ruhl Libre" pitchFamily="2" charset="-79"/>
                <a:cs typeface="Frank Ruhl Libre" pitchFamily="2" charset="-79"/>
              </a:rPr>
              <a:t> </a:t>
            </a:r>
          </a:p>
        </p:txBody>
      </p:sp>
      <p:sp>
        <p:nvSpPr>
          <p:cNvPr id="7" name="תיבת טקסט 5">
            <a:extLst>
              <a:ext uri="{FF2B5EF4-FFF2-40B4-BE49-F238E27FC236}">
                <a16:creationId xmlns:a16="http://schemas.microsoft.com/office/drawing/2014/main" id="{3281671B-4DB5-FA48-B2F2-838FFDD23206}"/>
              </a:ext>
            </a:extLst>
          </p:cNvPr>
          <p:cNvSpPr txBox="1"/>
          <p:nvPr/>
        </p:nvSpPr>
        <p:spPr>
          <a:xfrm>
            <a:off x="770683" y="2672210"/>
            <a:ext cx="4361898" cy="3477875"/>
          </a:xfrm>
          <a:prstGeom prst="rect">
            <a:avLst/>
          </a:prstGeom>
          <a:noFill/>
        </p:spPr>
        <p:txBody>
          <a:bodyPr wrap="square" rtlCol="0">
            <a:spAutoFit/>
          </a:bodyPr>
          <a:lstStyle/>
          <a:p>
            <a:r>
              <a:rPr lang="he-IL" sz="2000" dirty="0">
                <a:latin typeface="Frank Ruhl Libre" pitchFamily="2" charset="-79"/>
                <a:cs typeface="Frank Ruhl Libre" pitchFamily="2" charset="-79"/>
              </a:rPr>
              <a:t>לאישה</a:t>
            </a:r>
            <a:endParaRPr lang="en-IL" sz="2000" dirty="0">
              <a:latin typeface="Frank Ruhl Libre" pitchFamily="2" charset="-79"/>
              <a:cs typeface="Frank Ruhl Libre" pitchFamily="2" charset="-79"/>
            </a:endParaRPr>
          </a:p>
          <a:p>
            <a:r>
              <a:rPr lang="he-IL" sz="2000" b="1" dirty="0">
                <a:latin typeface="Frank Ruhl Libre" pitchFamily="2" charset="-79"/>
                <a:cs typeface="Frank Ruhl Libre" pitchFamily="2" charset="-79"/>
              </a:rPr>
              <a:t>אֵל מָלֵא רַחֲמִים, שׁוֹכֵן בַּמְּרוֹמִים, הַמְצֵא מְנוּחָה נְכוֹנָה תַּחַת כַּנְפֵי הַשְּׁכִינָה, עִם קְדוֹשִׁים וּטְהוֹרִים, כְּזֹהַר הָרָקִיעַ מַזְהִירִים, לְנִשְׁמַת ......... בַּת........... שֶׁהָלְכָה לְעוֹלָמָהּ.</a:t>
            </a:r>
            <a:endParaRPr lang="en-IL" sz="2000" b="1" dirty="0">
              <a:latin typeface="Frank Ruhl Libre" pitchFamily="2" charset="-79"/>
              <a:cs typeface="Frank Ruhl Libre" pitchFamily="2" charset="-79"/>
            </a:endParaRPr>
          </a:p>
          <a:p>
            <a:r>
              <a:rPr lang="he-IL" sz="2000" b="1" dirty="0">
                <a:latin typeface="Frank Ruhl Libre" pitchFamily="2" charset="-79"/>
                <a:cs typeface="Frank Ruhl Libre" pitchFamily="2" charset="-79"/>
              </a:rPr>
              <a:t>בַּעֲבוּר שֶׁאָנוּ, אוֹהֲבֶיהָ וּמוֹקִירֵי זִכְרָהּ מִתְפַּלְּלִים </a:t>
            </a:r>
            <a:r>
              <a:rPr lang="he-IL" sz="2000" b="1" dirty="0" err="1">
                <a:latin typeface="Frank Ruhl Libre" pitchFamily="2" charset="-79"/>
                <a:cs typeface="Frank Ruhl Libre" pitchFamily="2" charset="-79"/>
              </a:rPr>
              <a:t>לְעִלּוּי</a:t>
            </a:r>
            <a:r>
              <a:rPr lang="he-IL" sz="2000" b="1" dirty="0">
                <a:latin typeface="Frank Ruhl Libre" pitchFamily="2" charset="-79"/>
                <a:cs typeface="Frank Ruhl Libre" pitchFamily="2" charset="-79"/>
              </a:rPr>
              <a:t> נִשְׁמָתָהּ, בַּעַל הָרַחֲמִים יַסְתִּירֶהָ בְּסֵתֶר כְּנָפָיו לְעוֹלָמִים, </a:t>
            </a:r>
            <a:r>
              <a:rPr lang="he-IL" sz="2000" b="1" dirty="0" err="1">
                <a:latin typeface="Frank Ruhl Libre" pitchFamily="2" charset="-79"/>
                <a:cs typeface="Frank Ruhl Libre" pitchFamily="2" charset="-79"/>
              </a:rPr>
              <a:t>וְיִצְרֹר</a:t>
            </a:r>
            <a:r>
              <a:rPr lang="he-IL" sz="2000" b="1" dirty="0">
                <a:latin typeface="Frank Ruhl Libre" pitchFamily="2" charset="-79"/>
                <a:cs typeface="Frank Ruhl Libre" pitchFamily="2" charset="-79"/>
              </a:rPr>
              <a:t> בִּצְרוֹר הַחַיִּים אֶת נִשְׁמָתָהּ.</a:t>
            </a:r>
            <a:endParaRPr lang="en-IL" sz="2000" b="1" dirty="0">
              <a:latin typeface="Frank Ruhl Libre" pitchFamily="2" charset="-79"/>
              <a:cs typeface="Frank Ruhl Libre" pitchFamily="2" charset="-79"/>
            </a:endParaRPr>
          </a:p>
          <a:p>
            <a:r>
              <a:rPr lang="he-IL" sz="2000" b="1" dirty="0">
                <a:latin typeface="Frank Ruhl Libre" pitchFamily="2" charset="-79"/>
                <a:cs typeface="Frank Ruhl Libre" pitchFamily="2" charset="-79"/>
              </a:rPr>
              <a:t>יְיָ הוּא נַחֲלָתָהּ, וְתָנוּחַ בְּשָׁלוֹם עַל מִשְׁכָּבָהּ. יְהִי זִכְרָהּ חָתוּם בְּלִבֵּנוּ תָּמִיד, וְנֹאמַר אָמֵן.</a:t>
            </a:r>
            <a:endParaRPr lang="en-IL" sz="2000" b="1" dirty="0">
              <a:latin typeface="Frank Ruhl Libre" pitchFamily="2" charset="-79"/>
              <a:cs typeface="Frank Ruhl Libre" pitchFamily="2" charset="-79"/>
            </a:endParaRPr>
          </a:p>
        </p:txBody>
      </p:sp>
      <p:pic>
        <p:nvPicPr>
          <p:cNvPr id="9" name="Picture 8">
            <a:extLst>
              <a:ext uri="{FF2B5EF4-FFF2-40B4-BE49-F238E27FC236}">
                <a16:creationId xmlns:a16="http://schemas.microsoft.com/office/drawing/2014/main" id="{D926F7EE-567B-884C-A3D8-E63BF2B86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0880" y="5637418"/>
            <a:ext cx="1028700" cy="1130300"/>
          </a:xfrm>
          <a:prstGeom prst="rect">
            <a:avLst/>
          </a:prstGeom>
        </p:spPr>
      </p:pic>
    </p:spTree>
    <p:extLst>
      <p:ext uri="{BB962C8B-B14F-4D97-AF65-F5344CB8AC3E}">
        <p14:creationId xmlns:p14="http://schemas.microsoft.com/office/powerpoint/2010/main" val="572196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a:extLst>
              <a:ext uri="{FF2B5EF4-FFF2-40B4-BE49-F238E27FC236}">
                <a16:creationId xmlns:a16="http://schemas.microsoft.com/office/drawing/2014/main" id="{C0BF910F-C1C5-46D6-8CB4-FEB4362B0016}"/>
              </a:ext>
            </a:extLst>
          </p:cNvPr>
          <p:cNvSpPr txBox="1">
            <a:spLocks/>
          </p:cNvSpPr>
          <p:nvPr/>
        </p:nvSpPr>
        <p:spPr>
          <a:xfrm>
            <a:off x="914401" y="1820332"/>
            <a:ext cx="8900952" cy="494343"/>
          </a:xfrm>
          <a:prstGeom prst="rect">
            <a:avLst/>
          </a:prstGeom>
          <a:noFill/>
        </p:spPr>
        <p:txBody>
          <a:bodyPr anchor="ctr"/>
          <a:lstStyle>
            <a:lvl1pPr marL="0" indent="0" algn="r" defTabSz="914400" rtl="1"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2200" dirty="0">
                <a:solidFill>
                  <a:srgbClr val="116CAC"/>
                </a:solidFill>
              </a:rPr>
              <a:t>בעדות</a:t>
            </a:r>
            <a:r>
              <a:rPr lang="he-IL" sz="2400" dirty="0">
                <a:solidFill>
                  <a:srgbClr val="116CAC"/>
                </a:solidFill>
              </a:rPr>
              <a:t> ספרד נוהגים לומר את תפילת ההשכבה. אפשר לומר סדר זה במקום תפילת "אל מלא רחמים" או בנוסף לה.</a:t>
            </a:r>
            <a:endParaRPr lang="en-IL" sz="2400" dirty="0">
              <a:solidFill>
                <a:srgbClr val="116CAC"/>
              </a:solidFill>
            </a:endParaRPr>
          </a:p>
        </p:txBody>
      </p:sp>
      <p:sp>
        <p:nvSpPr>
          <p:cNvPr id="5" name="תיבת טקסט 5">
            <a:extLst>
              <a:ext uri="{FF2B5EF4-FFF2-40B4-BE49-F238E27FC236}">
                <a16:creationId xmlns:a16="http://schemas.microsoft.com/office/drawing/2014/main" id="{4BF0C846-538E-404A-B1F7-BBA5D0430965}"/>
              </a:ext>
            </a:extLst>
          </p:cNvPr>
          <p:cNvSpPr txBox="1"/>
          <p:nvPr/>
        </p:nvSpPr>
        <p:spPr>
          <a:xfrm>
            <a:off x="5443538" y="2766504"/>
            <a:ext cx="4361898" cy="2062103"/>
          </a:xfrm>
          <a:prstGeom prst="rect">
            <a:avLst/>
          </a:prstGeom>
          <a:noFill/>
        </p:spPr>
        <p:txBody>
          <a:bodyPr wrap="square" rtlCol="0">
            <a:spAutoFit/>
          </a:bodyPr>
          <a:lstStyle/>
          <a:p>
            <a:r>
              <a:rPr lang="he-IL" dirty="0">
                <a:latin typeface="Frank Ruhl Libre" pitchFamily="2" charset="-79"/>
                <a:cs typeface="Frank Ruhl Libre" pitchFamily="2" charset="-79"/>
              </a:rPr>
              <a:t>לאיש</a:t>
            </a:r>
            <a:endParaRPr lang="en-IL"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הַמְּרַחֵם עַל כָּל בְּרִיּוֹתָיו, הוּא יָחוּס וְיַחְמוֹל וִירַחֵם עַל נֶפֶשׁ יַקִּירֵנוּ ......... בֶּן ............. שֶׁנִּפְטַר בְּשֵׁם טוֹב מִן הָעוֹלָם. רוּחַ יְיָ </a:t>
            </a:r>
            <a:r>
              <a:rPr lang="he-IL" sz="2200" b="1" dirty="0" err="1">
                <a:latin typeface="Frank Ruhl Libre" pitchFamily="2" charset="-79"/>
                <a:cs typeface="Frank Ruhl Libre" pitchFamily="2" charset="-79"/>
              </a:rPr>
              <a:t>תְּנִיחֶנּו</a:t>
            </a:r>
            <a:r>
              <a:rPr lang="he-IL" sz="2200" b="1" dirty="0">
                <a:latin typeface="Frank Ruhl Libre" pitchFamily="2" charset="-79"/>
                <a:cs typeface="Frank Ruhl Libre" pitchFamily="2" charset="-79"/>
              </a:rPr>
              <a:t>ּ בְגַן עֵדֶן וְתַחְתֹּם זִכְרוֹ בְּלִבֵּנוּ תָּמִיד, וְכֵן יְהִי רָצוֹן וְנֹאמַר אָמֵן:</a:t>
            </a:r>
            <a:r>
              <a:rPr lang="en-IL" sz="2200" b="1" dirty="0">
                <a:latin typeface="Frank Ruhl Libre" pitchFamily="2" charset="-79"/>
                <a:cs typeface="Frank Ruhl Libre" pitchFamily="2" charset="-79"/>
              </a:rPr>
              <a:t>  </a:t>
            </a:r>
          </a:p>
        </p:txBody>
      </p:sp>
      <p:sp>
        <p:nvSpPr>
          <p:cNvPr id="6" name="תיבת טקסט 5">
            <a:extLst>
              <a:ext uri="{FF2B5EF4-FFF2-40B4-BE49-F238E27FC236}">
                <a16:creationId xmlns:a16="http://schemas.microsoft.com/office/drawing/2014/main" id="{1965CF07-45B4-584E-9611-2CE11CEAC108}"/>
              </a:ext>
            </a:extLst>
          </p:cNvPr>
          <p:cNvSpPr txBox="1"/>
          <p:nvPr/>
        </p:nvSpPr>
        <p:spPr>
          <a:xfrm>
            <a:off x="771525" y="2766504"/>
            <a:ext cx="4361898" cy="2062103"/>
          </a:xfrm>
          <a:prstGeom prst="rect">
            <a:avLst/>
          </a:prstGeom>
          <a:noFill/>
        </p:spPr>
        <p:txBody>
          <a:bodyPr wrap="square" rtlCol="0">
            <a:spAutoFit/>
          </a:bodyPr>
          <a:lstStyle/>
          <a:p>
            <a:r>
              <a:rPr lang="he-IL" dirty="0">
                <a:latin typeface="Frank Ruhl Libre" pitchFamily="2" charset="-79"/>
                <a:cs typeface="Frank Ruhl Libre" pitchFamily="2" charset="-79"/>
              </a:rPr>
              <a:t>לאישה</a:t>
            </a:r>
            <a:endParaRPr lang="en-IL"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הַמְּרַחֵם עַל כָּל בְּרִיּוֹתָיו, הוּא יָחוּס וְיַחְמוֹל וִירַחֵם עַל נֶפֶשׁ יַקִּירָתֵנוּ ...... בַּת ........... שֶׁנִּפְטְרָה בְּשֵׁם טוֹב מִן הָעוֹלָם. רוּחַ יְיָ </a:t>
            </a:r>
            <a:r>
              <a:rPr lang="he-IL" sz="2200" b="1" dirty="0" err="1">
                <a:latin typeface="Frank Ruhl Libre" pitchFamily="2" charset="-79"/>
                <a:cs typeface="Frank Ruhl Libre" pitchFamily="2" charset="-79"/>
              </a:rPr>
              <a:t>תְּנִיחֶנָּה</a:t>
            </a:r>
            <a:r>
              <a:rPr lang="he-IL" sz="2200" b="1" dirty="0">
                <a:latin typeface="Frank Ruhl Libre" pitchFamily="2" charset="-79"/>
                <a:cs typeface="Frank Ruhl Libre" pitchFamily="2" charset="-79"/>
              </a:rPr>
              <a:t> בְגַן עֵדֶן וְתַחְתֹּם זִכְרָהּ בְּלִבֵּנוּ תָּמִיד, וְכֵן יְהִי רָצוֹן וְנֹאמַר אָמֵן:</a:t>
            </a:r>
            <a:r>
              <a:rPr lang="en-IL" sz="2200" b="1" dirty="0">
                <a:latin typeface="Frank Ruhl Libre" pitchFamily="2" charset="-79"/>
                <a:cs typeface="Frank Ruhl Libre" pitchFamily="2" charset="-79"/>
              </a:rPr>
              <a:t> </a:t>
            </a:r>
          </a:p>
        </p:txBody>
      </p:sp>
      <p:sp>
        <p:nvSpPr>
          <p:cNvPr id="2" name="TextBox 1"/>
          <p:cNvSpPr txBox="1"/>
          <p:nvPr/>
        </p:nvSpPr>
        <p:spPr>
          <a:xfrm>
            <a:off x="388304" y="760021"/>
            <a:ext cx="9417132" cy="769441"/>
          </a:xfrm>
          <a:prstGeom prst="rect">
            <a:avLst/>
          </a:prstGeom>
          <a:noFill/>
        </p:spPr>
        <p:txBody>
          <a:bodyPr wrap="square" rtlCol="1">
            <a:spAutoFit/>
          </a:bodyPr>
          <a:lstStyle/>
          <a:p>
            <a:r>
              <a:rPr lang="he-IL" sz="4400" b="1" dirty="0">
                <a:solidFill>
                  <a:srgbClr val="0070C0"/>
                </a:solidFill>
              </a:rPr>
              <a:t>תפילת השכבה</a:t>
            </a:r>
          </a:p>
        </p:txBody>
      </p:sp>
      <p:pic>
        <p:nvPicPr>
          <p:cNvPr id="7" name="Picture 6">
            <a:extLst>
              <a:ext uri="{FF2B5EF4-FFF2-40B4-BE49-F238E27FC236}">
                <a16:creationId xmlns:a16="http://schemas.microsoft.com/office/drawing/2014/main" id="{CC6C36EB-CB98-3E48-92D6-2D352DB395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0" y="171594"/>
            <a:ext cx="806433" cy="886081"/>
          </a:xfrm>
          <a:prstGeom prst="rect">
            <a:avLst/>
          </a:prstGeom>
        </p:spPr>
      </p:pic>
    </p:spTree>
    <p:extLst>
      <p:ext uri="{BB962C8B-B14F-4D97-AF65-F5344CB8AC3E}">
        <p14:creationId xmlns:p14="http://schemas.microsoft.com/office/powerpoint/2010/main" val="2953174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5">
            <a:extLst>
              <a:ext uri="{FF2B5EF4-FFF2-40B4-BE49-F238E27FC236}">
                <a16:creationId xmlns:a16="http://schemas.microsoft.com/office/drawing/2014/main" id="{4BF0C846-538E-404A-B1F7-BBA5D0430965}"/>
              </a:ext>
            </a:extLst>
          </p:cNvPr>
          <p:cNvSpPr txBox="1"/>
          <p:nvPr/>
        </p:nvSpPr>
        <p:spPr>
          <a:xfrm>
            <a:off x="5657294" y="1014466"/>
            <a:ext cx="4361898" cy="4524315"/>
          </a:xfrm>
          <a:prstGeom prst="rect">
            <a:avLst/>
          </a:prstGeom>
          <a:noFill/>
        </p:spPr>
        <p:txBody>
          <a:bodyPr wrap="square" rtlCol="0">
            <a:spAutoFit/>
          </a:bodyPr>
          <a:lstStyle/>
          <a:p>
            <a:r>
              <a:rPr lang="he-IL" b="1" dirty="0"/>
              <a:t>לאיש</a:t>
            </a:r>
            <a:endParaRPr lang="en-IL" b="1" dirty="0"/>
          </a:p>
          <a:p>
            <a:r>
              <a:rPr lang="he-IL" dirty="0"/>
              <a:t>אֶל רַחֲמֶיךָ אוֹתוֹ אֱסֹף,</a:t>
            </a:r>
            <a:endParaRPr lang="en-IL" dirty="0"/>
          </a:p>
          <a:p>
            <a:r>
              <a:rPr lang="he-IL" dirty="0"/>
              <a:t>פְּרֹשׂ עָלָיו כְּנָפֶיךָ</a:t>
            </a:r>
            <a:endParaRPr lang="en-IL" dirty="0"/>
          </a:p>
          <a:p>
            <a:r>
              <a:rPr lang="he-IL" dirty="0"/>
              <a:t>וְחַבְּקֶנּוּ.</a:t>
            </a:r>
            <a:endParaRPr lang="en-IL" dirty="0"/>
          </a:p>
          <a:p>
            <a:r>
              <a:rPr lang="he-IL" dirty="0"/>
              <a:t> </a:t>
            </a:r>
            <a:endParaRPr lang="en-IL" dirty="0"/>
          </a:p>
          <a:p>
            <a:r>
              <a:rPr lang="he-IL" dirty="0"/>
              <a:t>הַמְצֵא לוֹ מִסְתּוֹר</a:t>
            </a:r>
            <a:endParaRPr lang="en-IL" dirty="0"/>
          </a:p>
          <a:p>
            <a:r>
              <a:rPr lang="he-IL" dirty="0" err="1"/>
              <a:t>בְּאָהָלְך</a:t>
            </a:r>
            <a:r>
              <a:rPr lang="he-IL" dirty="0"/>
              <a:t>ָ עוֹלָמִים</a:t>
            </a:r>
            <a:endParaRPr lang="en-IL" dirty="0"/>
          </a:p>
          <a:p>
            <a:r>
              <a:rPr lang="he-IL" dirty="0"/>
              <a:t>וְיָנוּחַ </a:t>
            </a:r>
            <a:r>
              <a:rPr lang="he-IL" dirty="0" err="1"/>
              <a:t>בְּחֵקְך</a:t>
            </a:r>
            <a:r>
              <a:rPr lang="he-IL" dirty="0"/>
              <a:t>ָ.</a:t>
            </a:r>
            <a:endParaRPr lang="en-IL" dirty="0"/>
          </a:p>
          <a:p>
            <a:r>
              <a:rPr lang="he-IL" dirty="0"/>
              <a:t> </a:t>
            </a:r>
            <a:endParaRPr lang="en-IL" dirty="0"/>
          </a:p>
          <a:p>
            <a:r>
              <a:rPr lang="he-IL" dirty="0"/>
              <a:t>בְּמַעֲלוֹת אֱנוֹשׁ</a:t>
            </a:r>
            <a:endParaRPr lang="en-IL" dirty="0"/>
          </a:p>
          <a:p>
            <a:r>
              <a:rPr lang="he-IL" dirty="0"/>
              <a:t>נִשְׁמֹר דְּמוּתוֹ.</a:t>
            </a:r>
            <a:endParaRPr lang="en-IL" dirty="0"/>
          </a:p>
          <a:p>
            <a:r>
              <a:rPr lang="he-IL" dirty="0"/>
              <a:t>אַהֲבָתוֹ כְּזֹהַר בִּרְקִיעֵינוּ.</a:t>
            </a:r>
            <a:endParaRPr lang="en-IL" dirty="0"/>
          </a:p>
          <a:p>
            <a:r>
              <a:rPr lang="he-IL" dirty="0"/>
              <a:t> </a:t>
            </a:r>
            <a:endParaRPr lang="en-IL" dirty="0"/>
          </a:p>
          <a:p>
            <a:r>
              <a:rPr lang="he-IL" dirty="0"/>
              <a:t>אֶת נִשְׁמָתוֹ</a:t>
            </a:r>
            <a:endParaRPr lang="en-IL" dirty="0"/>
          </a:p>
          <a:p>
            <a:r>
              <a:rPr lang="he-IL" dirty="0"/>
              <a:t>צְרֹר בִּצְרוֹר חַיֵּינוּ</a:t>
            </a:r>
            <a:endParaRPr lang="en-IL" dirty="0"/>
          </a:p>
          <a:p>
            <a:r>
              <a:rPr lang="he-IL" dirty="0"/>
              <a:t>זִכְרוֹ הוּא נַחֲלָתֵנוּ.</a:t>
            </a:r>
            <a:endParaRPr lang="en-IL" dirty="0"/>
          </a:p>
        </p:txBody>
      </p:sp>
      <p:sp>
        <p:nvSpPr>
          <p:cNvPr id="6" name="תיבת טקסט 5">
            <a:extLst>
              <a:ext uri="{FF2B5EF4-FFF2-40B4-BE49-F238E27FC236}">
                <a16:creationId xmlns:a16="http://schemas.microsoft.com/office/drawing/2014/main" id="{1965CF07-45B4-584E-9611-2CE11CEAC108}"/>
              </a:ext>
            </a:extLst>
          </p:cNvPr>
          <p:cNvSpPr txBox="1"/>
          <p:nvPr/>
        </p:nvSpPr>
        <p:spPr>
          <a:xfrm>
            <a:off x="771526" y="972028"/>
            <a:ext cx="4361898" cy="4878259"/>
          </a:xfrm>
          <a:prstGeom prst="rect">
            <a:avLst/>
          </a:prstGeom>
          <a:noFill/>
        </p:spPr>
        <p:txBody>
          <a:bodyPr wrap="square" rtlCol="0">
            <a:spAutoFit/>
          </a:bodyPr>
          <a:lstStyle/>
          <a:p>
            <a:r>
              <a:rPr lang="he-IL" b="1" dirty="0"/>
              <a:t>לאישה</a:t>
            </a:r>
            <a:endParaRPr lang="en-IL" b="1" dirty="0"/>
          </a:p>
          <a:p>
            <a:r>
              <a:rPr lang="he-IL" dirty="0"/>
              <a:t>אֶל רַחֲמֶיךָ אוֹתָהּ אֱסֹף,</a:t>
            </a:r>
            <a:endParaRPr lang="en-IL" dirty="0"/>
          </a:p>
          <a:p>
            <a:r>
              <a:rPr lang="he-IL" dirty="0"/>
              <a:t>פְּרֹשׂ עָלֶיהָ כְּנָפֶיךָ</a:t>
            </a:r>
            <a:endParaRPr lang="en-IL" dirty="0"/>
          </a:p>
          <a:p>
            <a:r>
              <a:rPr lang="he-IL" dirty="0"/>
              <a:t>וְחַבְּקֶנָּה.</a:t>
            </a:r>
            <a:endParaRPr lang="en-IL" dirty="0"/>
          </a:p>
          <a:p>
            <a:r>
              <a:rPr lang="he-IL" dirty="0"/>
              <a:t> </a:t>
            </a:r>
            <a:endParaRPr lang="en-IL" dirty="0"/>
          </a:p>
          <a:p>
            <a:r>
              <a:rPr lang="he-IL" dirty="0"/>
              <a:t>הַמְצֵא לָהּ מִסְתּוֹר</a:t>
            </a:r>
            <a:endParaRPr lang="en-IL" dirty="0"/>
          </a:p>
          <a:p>
            <a:r>
              <a:rPr lang="he-IL" dirty="0" err="1"/>
              <a:t>בְּאָהָלְך</a:t>
            </a:r>
            <a:r>
              <a:rPr lang="he-IL" dirty="0"/>
              <a:t>ָ עוֹלָמִים</a:t>
            </a:r>
            <a:endParaRPr lang="en-IL" dirty="0"/>
          </a:p>
          <a:p>
            <a:r>
              <a:rPr lang="he-IL" dirty="0"/>
              <a:t>וְתָנוּחַ </a:t>
            </a:r>
            <a:r>
              <a:rPr lang="he-IL" dirty="0" err="1"/>
              <a:t>בְּחֵקְך</a:t>
            </a:r>
            <a:r>
              <a:rPr lang="he-IL" dirty="0"/>
              <a:t>ָ.</a:t>
            </a:r>
            <a:endParaRPr lang="en-IL" dirty="0"/>
          </a:p>
          <a:p>
            <a:r>
              <a:rPr lang="he-IL" dirty="0"/>
              <a:t> </a:t>
            </a:r>
            <a:endParaRPr lang="en-IL" dirty="0"/>
          </a:p>
          <a:p>
            <a:r>
              <a:rPr lang="he-IL" dirty="0"/>
              <a:t>בְּמַעֲלוֹת אֱנוֹשׁ</a:t>
            </a:r>
            <a:endParaRPr lang="en-IL" dirty="0"/>
          </a:p>
          <a:p>
            <a:r>
              <a:rPr lang="he-IL" dirty="0"/>
              <a:t>נִשְׁמֹר דְּמוּתָהּ.</a:t>
            </a:r>
            <a:endParaRPr lang="en-IL" dirty="0"/>
          </a:p>
          <a:p>
            <a:r>
              <a:rPr lang="he-IL" dirty="0"/>
              <a:t>אַהֲבָתָהּ כְּזֹהַר בִּרְקִיעֵינוּ.</a:t>
            </a:r>
            <a:endParaRPr lang="en-IL" dirty="0"/>
          </a:p>
          <a:p>
            <a:r>
              <a:rPr lang="he-IL" dirty="0"/>
              <a:t> </a:t>
            </a:r>
            <a:endParaRPr lang="en-IL" dirty="0"/>
          </a:p>
          <a:p>
            <a:r>
              <a:rPr lang="he-IL" dirty="0"/>
              <a:t>אֶת נִשְׁמָתָהּ</a:t>
            </a:r>
            <a:endParaRPr lang="en-IL" dirty="0"/>
          </a:p>
          <a:p>
            <a:r>
              <a:rPr lang="he-IL" dirty="0"/>
              <a:t>צְרֹר בִּצְרוֹר חַיֵּינוּ</a:t>
            </a:r>
            <a:endParaRPr lang="en-IL" dirty="0"/>
          </a:p>
          <a:p>
            <a:r>
              <a:rPr lang="he-IL" dirty="0"/>
              <a:t>זִכְרָהּ הוּא נַחֲלָתֵנוּ. </a:t>
            </a:r>
          </a:p>
          <a:p>
            <a:pPr algn="l">
              <a:spcBef>
                <a:spcPts val="600"/>
              </a:spcBef>
              <a:spcAft>
                <a:spcPts val="600"/>
              </a:spcAft>
            </a:pPr>
            <a:r>
              <a:rPr lang="he-IL" dirty="0"/>
              <a:t>הרבה תמר </a:t>
            </a:r>
            <a:r>
              <a:rPr lang="he-IL" dirty="0" err="1"/>
              <a:t>דבדבני</a:t>
            </a:r>
            <a:r>
              <a:rPr lang="he-IL" dirty="0"/>
              <a:t> והרבה דליה-שרה מרקס</a:t>
            </a:r>
            <a:r>
              <a:rPr lang="en-IL" dirty="0"/>
              <a:t> </a:t>
            </a:r>
          </a:p>
        </p:txBody>
      </p:sp>
      <p:sp>
        <p:nvSpPr>
          <p:cNvPr id="2" name="TextBox 1"/>
          <p:cNvSpPr txBox="1"/>
          <p:nvPr/>
        </p:nvSpPr>
        <p:spPr>
          <a:xfrm>
            <a:off x="114800" y="368135"/>
            <a:ext cx="9904392" cy="646331"/>
          </a:xfrm>
          <a:prstGeom prst="rect">
            <a:avLst/>
          </a:prstGeom>
          <a:noFill/>
        </p:spPr>
        <p:txBody>
          <a:bodyPr wrap="square" rtlCol="1">
            <a:spAutoFit/>
          </a:bodyPr>
          <a:lstStyle/>
          <a:p>
            <a:r>
              <a:rPr lang="he-IL" sz="3600" b="1" dirty="0">
                <a:solidFill>
                  <a:srgbClr val="0070C0"/>
                </a:solidFill>
              </a:rPr>
              <a:t>כוונה / מקרא חליפי לתפילת אל מלא רחמים</a:t>
            </a:r>
          </a:p>
        </p:txBody>
      </p:sp>
      <p:pic>
        <p:nvPicPr>
          <p:cNvPr id="7" name="Picture 6">
            <a:extLst>
              <a:ext uri="{FF2B5EF4-FFF2-40B4-BE49-F238E27FC236}">
                <a16:creationId xmlns:a16="http://schemas.microsoft.com/office/drawing/2014/main" id="{738B0853-0314-F142-BED1-F26113419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0" y="171594"/>
            <a:ext cx="806433" cy="886081"/>
          </a:xfrm>
          <a:prstGeom prst="rect">
            <a:avLst/>
          </a:prstGeom>
        </p:spPr>
      </p:pic>
    </p:spTree>
    <p:extLst>
      <p:ext uri="{BB962C8B-B14F-4D97-AF65-F5344CB8AC3E}">
        <p14:creationId xmlns:p14="http://schemas.microsoft.com/office/powerpoint/2010/main" val="273765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BADD4828-A32E-4FB9-9CF6-8B9299EFEB9F}"/>
              </a:ext>
            </a:extLst>
          </p:cNvPr>
          <p:cNvSpPr txBox="1">
            <a:spLocks/>
          </p:cNvSpPr>
          <p:nvPr/>
        </p:nvSpPr>
        <p:spPr>
          <a:xfrm>
            <a:off x="3238500" y="1751994"/>
            <a:ext cx="6575404" cy="1213154"/>
          </a:xfrm>
          <a:prstGeom prst="rect">
            <a:avLst/>
          </a:prstGeom>
          <a:noFill/>
        </p:spPr>
        <p:txBody>
          <a:bodyPr vert="horz" lIns="91440" tIns="45720" rIns="91440" bIns="45720" rtlCol="1" anchor="ctr">
            <a:noAutofit/>
          </a:bodyPr>
          <a:lstStyle>
            <a:lvl1pPr algn="r" defTabSz="914400" rtl="1" eaLnBrk="1" latinLnBrk="0" hangingPunct="1">
              <a:lnSpc>
                <a:spcPct val="90000"/>
              </a:lnSpc>
              <a:spcBef>
                <a:spcPct val="0"/>
              </a:spcBef>
              <a:buNone/>
              <a:defRPr sz="6600" b="1" kern="1200">
                <a:solidFill>
                  <a:schemeClr val="bg1"/>
                </a:solidFill>
                <a:latin typeface="+mj-lt"/>
                <a:ea typeface="+mj-ea"/>
                <a:cs typeface="+mn-cs"/>
              </a:defRPr>
            </a:lvl1pPr>
          </a:lstStyle>
          <a:p>
            <a:r>
              <a:rPr lang="he-IL" sz="4800" dirty="0">
                <a:solidFill>
                  <a:srgbClr val="116CAC"/>
                </a:solidFill>
              </a:rPr>
              <a:t>לימוד תורה לזיכרון ולעילוי הנשמה</a:t>
            </a:r>
            <a:r>
              <a:rPr lang="en-IL" sz="4800" dirty="0">
                <a:solidFill>
                  <a:srgbClr val="116CAC"/>
                </a:solidFill>
              </a:rPr>
              <a:t> </a:t>
            </a:r>
          </a:p>
        </p:txBody>
      </p:sp>
      <p:sp>
        <p:nvSpPr>
          <p:cNvPr id="5" name="כותרת משנה 2">
            <a:extLst>
              <a:ext uri="{FF2B5EF4-FFF2-40B4-BE49-F238E27FC236}">
                <a16:creationId xmlns:a16="http://schemas.microsoft.com/office/drawing/2014/main" id="{5D836F0D-BFAE-42A7-B156-07A61E207FF8}"/>
              </a:ext>
            </a:extLst>
          </p:cNvPr>
          <p:cNvSpPr txBox="1">
            <a:spLocks/>
          </p:cNvSpPr>
          <p:nvPr/>
        </p:nvSpPr>
        <p:spPr>
          <a:xfrm>
            <a:off x="439387" y="3286276"/>
            <a:ext cx="9374517" cy="1213154"/>
          </a:xfrm>
          <a:prstGeom prst="rect">
            <a:avLst/>
          </a:prstGeom>
          <a:noFill/>
        </p:spPr>
        <p:txBody>
          <a:bodyPr anchor="ctr"/>
          <a:lstStyle>
            <a:lvl1pPr marL="0" indent="0" algn="r" defTabSz="914400" rtl="1"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2200" dirty="0">
                <a:solidFill>
                  <a:srgbClr val="116CAC"/>
                </a:solidFill>
              </a:rPr>
              <a:t>בעדות ובקהילות רבות נוהגים ללמוד בבית האבל משנות הפותחות באותיות שמו של הנפטר ובאותיות המילה "נשמה". להלן ארבע משנות מהפרק הראשון של מסכת אבות, הפותחות באותיות "נשמה". </a:t>
            </a:r>
            <a:endParaRPr lang="en-IL" sz="2200" dirty="0">
              <a:solidFill>
                <a:srgbClr val="116CAC"/>
              </a:solidFill>
            </a:endParaRPr>
          </a:p>
        </p:txBody>
      </p:sp>
      <p:pic>
        <p:nvPicPr>
          <p:cNvPr id="7" name="Picture 6">
            <a:extLst>
              <a:ext uri="{FF2B5EF4-FFF2-40B4-BE49-F238E27FC236}">
                <a16:creationId xmlns:a16="http://schemas.microsoft.com/office/drawing/2014/main" id="{79EF3934-6FD6-D545-AC6F-182909921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0880" y="5637418"/>
            <a:ext cx="1028700" cy="1130300"/>
          </a:xfrm>
          <a:prstGeom prst="rect">
            <a:avLst/>
          </a:prstGeom>
        </p:spPr>
      </p:pic>
    </p:spTree>
    <p:extLst>
      <p:ext uri="{BB962C8B-B14F-4D97-AF65-F5344CB8AC3E}">
        <p14:creationId xmlns:p14="http://schemas.microsoft.com/office/powerpoint/2010/main" val="874435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6F228D0A-B54E-45A8-8946-B89A6314C43C}"/>
              </a:ext>
            </a:extLst>
          </p:cNvPr>
          <p:cNvSpPr txBox="1"/>
          <p:nvPr/>
        </p:nvSpPr>
        <p:spPr>
          <a:xfrm>
            <a:off x="928688" y="612844"/>
            <a:ext cx="8878197" cy="5293757"/>
          </a:xfrm>
          <a:prstGeom prst="rect">
            <a:avLst/>
          </a:prstGeom>
          <a:noFill/>
        </p:spPr>
        <p:txBody>
          <a:bodyPr wrap="square" rtlCol="0">
            <a:spAutoFit/>
          </a:bodyPr>
          <a:lstStyle/>
          <a:p>
            <a:r>
              <a:rPr lang="he-IL" sz="2200" b="1" dirty="0" err="1">
                <a:latin typeface="Frank Ruhl Libre" pitchFamily="2" charset="-79"/>
                <a:cs typeface="Frank Ruhl Libre" pitchFamily="2" charset="-79"/>
              </a:rPr>
              <a:t>נִ</a:t>
            </a:r>
            <a:r>
              <a:rPr lang="he-IL" sz="2200" dirty="0" err="1">
                <a:latin typeface="Frank Ruhl Libre" pitchFamily="2" charset="-79"/>
                <a:cs typeface="Frank Ruhl Libre" pitchFamily="2" charset="-79"/>
              </a:rPr>
              <a:t>תַּאי</a:t>
            </a:r>
            <a:r>
              <a:rPr lang="he-IL" sz="2200" dirty="0">
                <a:latin typeface="Frank Ruhl Libre" pitchFamily="2" charset="-79"/>
                <a:cs typeface="Frank Ruhl Libre" pitchFamily="2" charset="-79"/>
              </a:rPr>
              <a:t> </a:t>
            </a:r>
            <a:r>
              <a:rPr lang="he-IL" sz="2200" dirty="0" err="1">
                <a:latin typeface="Frank Ruhl Libre" pitchFamily="2" charset="-79"/>
                <a:cs typeface="Frank Ruhl Libre" pitchFamily="2" charset="-79"/>
              </a:rPr>
              <a:t>הָאַרְבֵּלִי</a:t>
            </a:r>
            <a:r>
              <a:rPr lang="he-IL" sz="2200" dirty="0">
                <a:latin typeface="Frank Ruhl Libre" pitchFamily="2" charset="-79"/>
                <a:cs typeface="Frank Ruhl Libre" pitchFamily="2" charset="-79"/>
              </a:rPr>
              <a:t> אוֹמֵר: הַרְחֵק מִשָּׁכֵן רָע, וְאַל תִּתְחַבֵּר לָרָשָׁע, וְאַל </a:t>
            </a:r>
            <a:r>
              <a:rPr lang="he-IL" sz="2200" dirty="0" err="1">
                <a:latin typeface="Frank Ruhl Libre" pitchFamily="2" charset="-79"/>
                <a:cs typeface="Frank Ruhl Libre" pitchFamily="2" charset="-79"/>
              </a:rPr>
              <a:t>תִּתְיָאֵש</a:t>
            </a:r>
            <a:r>
              <a:rPr lang="he-IL" sz="2200" dirty="0">
                <a:latin typeface="Frank Ruhl Libre" pitchFamily="2" charset="-79"/>
                <a:cs typeface="Frank Ruhl Libre" pitchFamily="2" charset="-79"/>
              </a:rPr>
              <a:t>ׁ מִן </a:t>
            </a:r>
            <a:r>
              <a:rPr lang="he-IL" sz="2200" dirty="0" err="1">
                <a:latin typeface="Frank Ruhl Libre" pitchFamily="2" charset="-79"/>
                <a:cs typeface="Frank Ruhl Libre" pitchFamily="2" charset="-79"/>
              </a:rPr>
              <a:t>הַפֻּרְעָנוּת</a:t>
            </a:r>
            <a:r>
              <a:rPr lang="he-IL" sz="2200" dirty="0">
                <a:latin typeface="Frank Ruhl Libre" pitchFamily="2" charset="-79"/>
                <a:cs typeface="Frank Ruhl Libre" pitchFamily="2" charset="-79"/>
              </a:rPr>
              <a:t>:</a:t>
            </a:r>
            <a:endParaRPr lang="en-IL" sz="2200" dirty="0">
              <a:latin typeface="Frank Ruhl Libre" pitchFamily="2" charset="-79"/>
              <a:cs typeface="Frank Ruhl Libre" pitchFamily="2" charset="-79"/>
            </a:endParaRPr>
          </a:p>
          <a:p>
            <a:pPr algn="l"/>
            <a:r>
              <a:rPr lang="he-IL" dirty="0">
                <a:latin typeface="Frank Ruhl Libre" pitchFamily="2" charset="-79"/>
                <a:cs typeface="Frank Ruhl Libre" pitchFamily="2" charset="-79"/>
              </a:rPr>
              <a:t>משנה ז</a:t>
            </a:r>
          </a:p>
          <a:p>
            <a:endParaRPr lang="en-IL"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שִ</a:t>
            </a:r>
            <a:r>
              <a:rPr lang="he-IL" sz="2200" dirty="0">
                <a:latin typeface="Frank Ruhl Libre" pitchFamily="2" charset="-79"/>
                <a:cs typeface="Frank Ruhl Libre" pitchFamily="2" charset="-79"/>
              </a:rPr>
              <a:t>מְעוֹן הַצַּדִּיק הָיָה מִשְּׁיָרֵי כְנֶסֶת הַגְּדוֹלָה. הוּא הָיָה אוֹמֵר: עַל שְׁלשָׁה דְבָרִים הָעוֹלָם עוֹמֵד, עַל הַתּוֹרָה וְעַל הָעֲבוֹדָה וְעַל גְּמִילוּת חֲסָדִים:</a:t>
            </a:r>
            <a:endParaRPr lang="en-IL" sz="2200" dirty="0">
              <a:latin typeface="Frank Ruhl Libre" pitchFamily="2" charset="-79"/>
              <a:cs typeface="Frank Ruhl Libre" pitchFamily="2" charset="-79"/>
            </a:endParaRPr>
          </a:p>
          <a:p>
            <a:pPr algn="l"/>
            <a:r>
              <a:rPr lang="he-IL" dirty="0">
                <a:latin typeface="Frank Ruhl Libre" pitchFamily="2" charset="-79"/>
                <a:cs typeface="Frank Ruhl Libre" pitchFamily="2" charset="-79"/>
              </a:rPr>
              <a:t>משנה ב</a:t>
            </a:r>
            <a:endParaRPr lang="en-IL" dirty="0">
              <a:latin typeface="Frank Ruhl Libre" pitchFamily="2" charset="-79"/>
              <a:cs typeface="Frank Ruhl Libre" pitchFamily="2" charset="-79"/>
            </a:endParaRPr>
          </a:p>
          <a:p>
            <a:endParaRPr lang="he-IL"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מ</a:t>
            </a:r>
            <a:r>
              <a:rPr lang="he-IL" sz="2200" dirty="0">
                <a:latin typeface="Frank Ruhl Libre" pitchFamily="2" charset="-79"/>
                <a:cs typeface="Frank Ruhl Libre" pitchFamily="2" charset="-79"/>
              </a:rPr>
              <a:t>שֶׁה קִבֵּל תּוֹרָה מִסִּינַי, וּמְסָרָהּ לִיהוֹשֻׁעַ, וִיהוֹשֻׁעַ לִזְקֵנִים, וּזְקֵנִים לִנְבִיאִים, וּנְבִיאִים מְסָרוּהָ לְאַנְשֵׁי כְנֶסֶת הַגְּדוֹלָה. הֵם אָמְרוּ שְׁלשָׁה דְבָרִים: הֱווּ מְתוּנִים בַּדִּין, וְהַעֲמִידוּ תַלְמִידִים הַרְבֵּה, וַעֲשׂוּ סְיָג לַתּוֹרָה</a:t>
            </a:r>
            <a:r>
              <a:rPr lang="en-US" sz="2200" dirty="0">
                <a:latin typeface="Frank Ruhl Libre" pitchFamily="2" charset="-79"/>
                <a:cs typeface="Frank Ruhl Libre" pitchFamily="2" charset="-79"/>
              </a:rPr>
              <a:t>:</a:t>
            </a:r>
            <a:endParaRPr lang="en-IL" sz="2200" dirty="0">
              <a:latin typeface="Frank Ruhl Libre" pitchFamily="2" charset="-79"/>
              <a:cs typeface="Frank Ruhl Libre" pitchFamily="2" charset="-79"/>
            </a:endParaRPr>
          </a:p>
          <a:p>
            <a:pPr algn="l"/>
            <a:r>
              <a:rPr lang="he-IL" dirty="0">
                <a:latin typeface="Frank Ruhl Libre" pitchFamily="2" charset="-79"/>
                <a:cs typeface="Frank Ruhl Libre" pitchFamily="2" charset="-79"/>
              </a:rPr>
              <a:t>משנה א</a:t>
            </a:r>
          </a:p>
          <a:p>
            <a:endParaRPr lang="en-IL"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הִ</a:t>
            </a:r>
            <a:r>
              <a:rPr lang="he-IL" sz="2200" dirty="0">
                <a:latin typeface="Frank Ruhl Libre" pitchFamily="2" charset="-79"/>
                <a:cs typeface="Frank Ruhl Libre" pitchFamily="2" charset="-79"/>
              </a:rPr>
              <a:t>לֵּל וְשַׁמַּאי קִבְּלוּ מֵהֶם. הִלֵּל אוֹמֵר, הֱוֵי מִתַּלְמִידָיו שֶׁל אַהֲרֹן, אוֹהֵב שָׁלוֹם וְרוֹדֵף שָׁלוֹם, אוֹהֵב אֶת הַבְּרִיּוֹת וּמְקָרְבָן לַתּוֹרָה:</a:t>
            </a:r>
            <a:endParaRPr lang="en-IL" sz="2200" dirty="0">
              <a:latin typeface="Frank Ruhl Libre" pitchFamily="2" charset="-79"/>
              <a:cs typeface="Frank Ruhl Libre" pitchFamily="2" charset="-79"/>
            </a:endParaRPr>
          </a:p>
          <a:p>
            <a:pPr algn="l"/>
            <a:r>
              <a:rPr lang="he-IL" dirty="0">
                <a:latin typeface="Frank Ruhl Libre" pitchFamily="2" charset="-79"/>
                <a:cs typeface="Frank Ruhl Libre" pitchFamily="2" charset="-79"/>
              </a:rPr>
              <a:t>משנה </a:t>
            </a:r>
            <a:r>
              <a:rPr lang="he-IL" dirty="0" err="1">
                <a:latin typeface="Frank Ruhl Libre" pitchFamily="2" charset="-79"/>
                <a:cs typeface="Frank Ruhl Libre" pitchFamily="2" charset="-79"/>
              </a:rPr>
              <a:t>יב</a:t>
            </a:r>
            <a:endParaRPr lang="en-IL" dirty="0">
              <a:latin typeface="Frank Ruhl Libre" pitchFamily="2" charset="-79"/>
              <a:cs typeface="Frank Ruhl Libre" pitchFamily="2" charset="-79"/>
            </a:endParaRPr>
          </a:p>
          <a:p>
            <a:r>
              <a:rPr lang="he-IL" dirty="0">
                <a:latin typeface="Frank Ruhl Libre" pitchFamily="2" charset="-79"/>
                <a:cs typeface="Frank Ruhl Libre" pitchFamily="2" charset="-79"/>
              </a:rPr>
              <a:t> </a:t>
            </a:r>
            <a:endParaRPr lang="en-IL" dirty="0">
              <a:latin typeface="Frank Ruhl Libre" pitchFamily="2" charset="-79"/>
              <a:cs typeface="Frank Ruhl Libre" pitchFamily="2" charset="-79"/>
            </a:endParaRPr>
          </a:p>
          <a:p>
            <a:r>
              <a:rPr lang="he-IL" dirty="0">
                <a:latin typeface="Frank Ruhl Libre" pitchFamily="2" charset="-79"/>
              </a:rPr>
              <a:t>יש הנוהגים לומר קדיש דרבנן לאחר לימוד המשנות</a:t>
            </a:r>
            <a:r>
              <a:rPr lang="en-IL" dirty="0">
                <a:latin typeface="Frank Ruhl Libre" pitchFamily="2" charset="-79"/>
              </a:rPr>
              <a:t> </a:t>
            </a:r>
            <a:endParaRPr lang="en-IL" dirty="0">
              <a:solidFill>
                <a:srgbClr val="116CAC"/>
              </a:solidFill>
              <a:latin typeface="Frank Ruhl Libre" pitchFamily="2" charset="-79"/>
            </a:endParaRPr>
          </a:p>
        </p:txBody>
      </p:sp>
      <p:pic>
        <p:nvPicPr>
          <p:cNvPr id="3" name="Picture 2">
            <a:extLst>
              <a:ext uri="{FF2B5EF4-FFF2-40B4-BE49-F238E27FC236}">
                <a16:creationId xmlns:a16="http://schemas.microsoft.com/office/drawing/2014/main" id="{A3AF51B6-D100-AC4E-A787-B96B21976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0" y="171594"/>
            <a:ext cx="806433" cy="886081"/>
          </a:xfrm>
          <a:prstGeom prst="rect">
            <a:avLst/>
          </a:prstGeom>
        </p:spPr>
      </p:pic>
    </p:spTree>
    <p:extLst>
      <p:ext uri="{BB962C8B-B14F-4D97-AF65-F5344CB8AC3E}">
        <p14:creationId xmlns:p14="http://schemas.microsoft.com/office/powerpoint/2010/main" val="955796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BADD4828-A32E-4FB9-9CF6-8B9299EFEB9F}"/>
              </a:ext>
            </a:extLst>
          </p:cNvPr>
          <p:cNvSpPr txBox="1">
            <a:spLocks/>
          </p:cNvSpPr>
          <p:nvPr/>
        </p:nvSpPr>
        <p:spPr>
          <a:xfrm>
            <a:off x="2897187" y="1751994"/>
            <a:ext cx="6916717" cy="722010"/>
          </a:xfrm>
          <a:prstGeom prst="rect">
            <a:avLst/>
          </a:prstGeom>
          <a:noFill/>
        </p:spPr>
        <p:txBody>
          <a:bodyPr vert="horz" lIns="91440" tIns="45720" rIns="91440" bIns="45720" rtlCol="1" anchor="ctr">
            <a:noAutofit/>
          </a:bodyPr>
          <a:lstStyle>
            <a:lvl1pPr algn="r" defTabSz="914400" rtl="1" eaLnBrk="1" latinLnBrk="0" hangingPunct="1">
              <a:lnSpc>
                <a:spcPct val="90000"/>
              </a:lnSpc>
              <a:spcBef>
                <a:spcPct val="0"/>
              </a:spcBef>
              <a:buNone/>
              <a:defRPr sz="6600" b="1" kern="1200">
                <a:solidFill>
                  <a:schemeClr val="bg1"/>
                </a:solidFill>
                <a:latin typeface="+mj-lt"/>
                <a:ea typeface="+mj-ea"/>
                <a:cs typeface="+mn-cs"/>
              </a:defRPr>
            </a:lvl1pPr>
          </a:lstStyle>
          <a:p>
            <a:pPr algn="r"/>
            <a:r>
              <a:rPr lang="he-IL" sz="6000" dirty="0">
                <a:solidFill>
                  <a:srgbClr val="116CAC"/>
                </a:solidFill>
              </a:rPr>
              <a:t>ניגוני חתימה ופרידה</a:t>
            </a:r>
            <a:endParaRPr lang="en-IL" sz="6000" dirty="0">
              <a:solidFill>
                <a:srgbClr val="116CAC"/>
              </a:solidFill>
            </a:endParaRPr>
          </a:p>
        </p:txBody>
      </p:sp>
      <p:sp>
        <p:nvSpPr>
          <p:cNvPr id="6" name="תיבת טקסט 5">
            <a:extLst>
              <a:ext uri="{FF2B5EF4-FFF2-40B4-BE49-F238E27FC236}">
                <a16:creationId xmlns:a16="http://schemas.microsoft.com/office/drawing/2014/main" id="{2E648A7A-375A-413F-9A42-255C6D682291}"/>
              </a:ext>
            </a:extLst>
          </p:cNvPr>
          <p:cNvSpPr txBox="1"/>
          <p:nvPr/>
        </p:nvSpPr>
        <p:spPr>
          <a:xfrm>
            <a:off x="2888719" y="3166554"/>
            <a:ext cx="6916717" cy="1046440"/>
          </a:xfrm>
          <a:prstGeom prst="rect">
            <a:avLst/>
          </a:prstGeom>
          <a:noFill/>
        </p:spPr>
        <p:txBody>
          <a:bodyPr wrap="square" rtlCol="0">
            <a:spAutoFit/>
          </a:bodyPr>
          <a:lstStyle/>
          <a:p>
            <a:r>
              <a:rPr lang="he-IL" sz="2200" b="1" dirty="0">
                <a:latin typeface="Frank Ruhl Libre" pitchFamily="2" charset="-79"/>
                <a:cs typeface="Frank Ruhl Libre" pitchFamily="2" charset="-79"/>
              </a:rPr>
              <a:t>עוֹשֶׂה שָׁלוֹם בִּמְרוֹמָיו, הוּא יַעֲשֶׂה שָׁלוֹם עָלֵינוּ, וְעַל כָּל יִשְׂרָאֵל וְעַל כָּל יוֹשְׁבֵי תֵּבֶל, וְאִמְרוּ אָמֵן.</a:t>
            </a:r>
            <a:endParaRPr lang="en-IL" sz="2200" b="1" dirty="0">
              <a:latin typeface="Frank Ruhl Libre" pitchFamily="2" charset="-79"/>
              <a:cs typeface="Frank Ruhl Libre" pitchFamily="2" charset="-79"/>
            </a:endParaRPr>
          </a:p>
          <a:p>
            <a:pPr algn="l"/>
            <a:r>
              <a:rPr lang="he-IL" dirty="0">
                <a:latin typeface="Frank Ruhl Libre" pitchFamily="2" charset="-79"/>
                <a:cs typeface="Frank Ruhl Libre" pitchFamily="2" charset="-79"/>
              </a:rPr>
              <a:t>חתימת הקדיש</a:t>
            </a:r>
            <a:r>
              <a:rPr lang="en-IL" dirty="0">
                <a:latin typeface="Frank Ruhl Libre" pitchFamily="2" charset="-79"/>
                <a:cs typeface="Frank Ruhl Libre" pitchFamily="2" charset="-79"/>
              </a:rPr>
              <a:t> </a:t>
            </a:r>
            <a:endParaRPr lang="en-IL" sz="1800" dirty="0">
              <a:solidFill>
                <a:srgbClr val="116CAC"/>
              </a:solidFill>
              <a:latin typeface="Frank Ruhl Libre" pitchFamily="2" charset="-79"/>
              <a:cs typeface="Frank Ruhl Libre" pitchFamily="2" charset="-79"/>
            </a:endParaRPr>
          </a:p>
        </p:txBody>
      </p:sp>
      <p:sp>
        <p:nvSpPr>
          <p:cNvPr id="7" name="תיבת טקסט 5">
            <a:extLst>
              <a:ext uri="{FF2B5EF4-FFF2-40B4-BE49-F238E27FC236}">
                <a16:creationId xmlns:a16="http://schemas.microsoft.com/office/drawing/2014/main" id="{20F0AF66-EA29-D04D-BBD7-552D645EA5D8}"/>
              </a:ext>
            </a:extLst>
          </p:cNvPr>
          <p:cNvSpPr txBox="1"/>
          <p:nvPr/>
        </p:nvSpPr>
        <p:spPr>
          <a:xfrm>
            <a:off x="2888719" y="4436554"/>
            <a:ext cx="6916717" cy="1723549"/>
          </a:xfrm>
          <a:prstGeom prst="rect">
            <a:avLst/>
          </a:prstGeom>
          <a:noFill/>
        </p:spPr>
        <p:txBody>
          <a:bodyPr wrap="square" rtlCol="0">
            <a:spAutoFit/>
          </a:bodyPr>
          <a:lstStyle/>
          <a:p>
            <a:r>
              <a:rPr lang="he-IL" sz="2200" b="1" dirty="0">
                <a:latin typeface="Frank Ruhl Libre" pitchFamily="2" charset="-79"/>
                <a:cs typeface="Frank Ruhl Libre" pitchFamily="2" charset="-79"/>
              </a:rPr>
              <a:t>אֵלִי, אֵלִי </a:t>
            </a:r>
            <a:endParaRPr lang="en-IL" sz="2200" b="1"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שֶׁלֹּא יִגָּמֵר לְעוֹלָם</a:t>
            </a:r>
            <a:endParaRPr lang="en-IL" sz="2200" b="1"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הַחוֹל וְהַיָּם</a:t>
            </a:r>
            <a:r>
              <a:rPr lang="en-US" sz="2200" b="1" dirty="0">
                <a:latin typeface="Frank Ruhl Libre" pitchFamily="2" charset="-79"/>
                <a:cs typeface="Frank Ruhl Libre" pitchFamily="2" charset="-79"/>
              </a:rPr>
              <a:t>,</a:t>
            </a:r>
            <a:r>
              <a:rPr lang="he-IL" sz="2200" b="1" dirty="0">
                <a:latin typeface="Frank Ruhl Libre" pitchFamily="2" charset="-79"/>
                <a:cs typeface="Frank Ruhl Libre" pitchFamily="2" charset="-79"/>
              </a:rPr>
              <a:t> רִשְׁרוּשׁ שֶׁל הַמַּיִם</a:t>
            </a:r>
            <a:r>
              <a:rPr lang="en-US" sz="2200" b="1" dirty="0">
                <a:latin typeface="Frank Ruhl Libre" pitchFamily="2" charset="-79"/>
                <a:cs typeface="Frank Ruhl Libre" pitchFamily="2" charset="-79"/>
              </a:rPr>
              <a:t>,</a:t>
            </a:r>
            <a:endParaRPr lang="en-IL" sz="2200" b="1"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בְּרַק הַשָּׁמַיִם</a:t>
            </a:r>
            <a:r>
              <a:rPr lang="en-US" sz="2200" b="1" dirty="0">
                <a:latin typeface="Frank Ruhl Libre" pitchFamily="2" charset="-79"/>
                <a:cs typeface="Frank Ruhl Libre" pitchFamily="2" charset="-79"/>
              </a:rPr>
              <a:t>,</a:t>
            </a:r>
            <a:r>
              <a:rPr lang="he-IL" sz="2200" b="1" dirty="0">
                <a:latin typeface="Frank Ruhl Libre" pitchFamily="2" charset="-79"/>
                <a:cs typeface="Frank Ruhl Libre" pitchFamily="2" charset="-79"/>
              </a:rPr>
              <a:t> תְּפִלַּת הָאָדָם</a:t>
            </a:r>
            <a:r>
              <a:rPr lang="en-US" sz="2200" b="1" dirty="0">
                <a:latin typeface="Frank Ruhl Libre" pitchFamily="2" charset="-79"/>
                <a:cs typeface="Frank Ruhl Libre" pitchFamily="2" charset="-79"/>
              </a:rPr>
              <a:t>.</a:t>
            </a:r>
            <a:endParaRPr lang="en-IL" sz="2200" b="1" dirty="0">
              <a:latin typeface="Frank Ruhl Libre" pitchFamily="2" charset="-79"/>
              <a:cs typeface="Frank Ruhl Libre" pitchFamily="2" charset="-79"/>
            </a:endParaRPr>
          </a:p>
          <a:p>
            <a:pPr algn="l"/>
            <a:r>
              <a:rPr lang="he-IL" dirty="0">
                <a:latin typeface="Frank Ruhl Libre" pitchFamily="2" charset="-79"/>
                <a:cs typeface="Frank Ruhl Libre" pitchFamily="2" charset="-79"/>
              </a:rPr>
              <a:t>חנה סנש</a:t>
            </a:r>
            <a:endParaRPr lang="en-IL" dirty="0">
              <a:latin typeface="Frank Ruhl Libre" pitchFamily="2" charset="-79"/>
              <a:cs typeface="Frank Ruhl Libre" pitchFamily="2" charset="-79"/>
            </a:endParaRPr>
          </a:p>
        </p:txBody>
      </p:sp>
      <p:pic>
        <p:nvPicPr>
          <p:cNvPr id="8" name="Picture 7">
            <a:extLst>
              <a:ext uri="{FF2B5EF4-FFF2-40B4-BE49-F238E27FC236}">
                <a16:creationId xmlns:a16="http://schemas.microsoft.com/office/drawing/2014/main" id="{0E6C9F5C-B337-C643-8EF6-888DACABC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0880" y="5637418"/>
            <a:ext cx="1028700" cy="1130300"/>
          </a:xfrm>
          <a:prstGeom prst="rect">
            <a:avLst/>
          </a:prstGeom>
        </p:spPr>
      </p:pic>
    </p:spTree>
    <p:extLst>
      <p:ext uri="{BB962C8B-B14F-4D97-AF65-F5344CB8AC3E}">
        <p14:creationId xmlns:p14="http://schemas.microsoft.com/office/powerpoint/2010/main" val="1880382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5">
            <a:extLst>
              <a:ext uri="{FF2B5EF4-FFF2-40B4-BE49-F238E27FC236}">
                <a16:creationId xmlns:a16="http://schemas.microsoft.com/office/drawing/2014/main" id="{74A99C81-3434-8941-B419-09CEB6FFB4D2}"/>
              </a:ext>
            </a:extLst>
          </p:cNvPr>
          <p:cNvSpPr txBox="1"/>
          <p:nvPr/>
        </p:nvSpPr>
        <p:spPr>
          <a:xfrm>
            <a:off x="2888718" y="694744"/>
            <a:ext cx="6916717" cy="3754874"/>
          </a:xfrm>
          <a:prstGeom prst="rect">
            <a:avLst/>
          </a:prstGeom>
          <a:noFill/>
        </p:spPr>
        <p:txBody>
          <a:bodyPr wrap="square" rtlCol="0">
            <a:spAutoFit/>
          </a:bodyPr>
          <a:lstStyle/>
          <a:p>
            <a:r>
              <a:rPr lang="he-IL" sz="2200" b="1" dirty="0">
                <a:latin typeface="Frank Ruhl Libre" pitchFamily="2" charset="-79"/>
                <a:cs typeface="Frank Ruhl Libre" pitchFamily="2" charset="-79"/>
              </a:rPr>
              <a:t>כְּשֶׁאָמוּת, מַשֶּׁהוּ מִמֶּנִּי, מַשֶּׁהוּ מִמֶּנִּי</a:t>
            </a:r>
            <a:endParaRPr lang="en-IL" sz="2200" b="1"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יָמוּת בְּךָ, יָמוּת בְּךָ.</a:t>
            </a:r>
            <a:endParaRPr lang="en-IL" sz="2200" b="1"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כּשֶׁתָּמוּת, מַשֶּׁהוּ מִמְּךָ בִּי, מַשֶּׁהוּ מִמְּךָ בִּי</a:t>
            </a:r>
            <a:endParaRPr lang="en-IL" sz="2200" b="1"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יָמוּת אִתְּךָ, יָמוּת אִתְּךָ.</a:t>
            </a:r>
            <a:endParaRPr lang="en-IL" sz="2200" b="1"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כִּי </a:t>
            </a:r>
            <a:r>
              <a:rPr lang="he-IL" sz="2200" b="1" dirty="0" err="1">
                <a:latin typeface="Frank Ruhl Libre" pitchFamily="2" charset="-79"/>
                <a:cs typeface="Frank Ruhl Libre" pitchFamily="2" charset="-79"/>
              </a:rPr>
              <a:t>כֻּלָּנו</a:t>
            </a:r>
            <a:r>
              <a:rPr lang="he-IL" sz="2200" b="1" dirty="0">
                <a:latin typeface="Frank Ruhl Libre" pitchFamily="2" charset="-79"/>
                <a:cs typeface="Frank Ruhl Libre" pitchFamily="2" charset="-79"/>
              </a:rPr>
              <a:t>ּ, כֵּן </a:t>
            </a:r>
            <a:r>
              <a:rPr lang="he-IL" sz="2200" b="1" dirty="0" err="1">
                <a:latin typeface="Frank Ruhl Libre" pitchFamily="2" charset="-79"/>
                <a:cs typeface="Frank Ruhl Libre" pitchFamily="2" charset="-79"/>
              </a:rPr>
              <a:t>כֻּלָּנו</a:t>
            </a:r>
            <a:r>
              <a:rPr lang="he-IL" sz="2200" b="1" dirty="0">
                <a:latin typeface="Frank Ruhl Libre" pitchFamily="2" charset="-79"/>
                <a:cs typeface="Frank Ruhl Libre" pitchFamily="2" charset="-79"/>
              </a:rPr>
              <a:t>ּ</a:t>
            </a:r>
            <a:endParaRPr lang="en-IL" sz="2200" b="1" dirty="0">
              <a:latin typeface="Frank Ruhl Libre" pitchFamily="2" charset="-79"/>
              <a:cs typeface="Frank Ruhl Libre" pitchFamily="2" charset="-79"/>
            </a:endParaRPr>
          </a:p>
          <a:p>
            <a:r>
              <a:rPr lang="he-IL" sz="2200" b="1" dirty="0" err="1">
                <a:latin typeface="Frank Ruhl Libre" pitchFamily="2" charset="-79"/>
                <a:cs typeface="Frank Ruhl Libre" pitchFamily="2" charset="-79"/>
              </a:rPr>
              <a:t>כֻּלָּנו</a:t>
            </a:r>
            <a:r>
              <a:rPr lang="he-IL" sz="2200" b="1" dirty="0">
                <a:latin typeface="Frank Ruhl Libre" pitchFamily="2" charset="-79"/>
                <a:cs typeface="Frank Ruhl Libre" pitchFamily="2" charset="-79"/>
              </a:rPr>
              <a:t>ּ רִקְמָה אֱנוֹשִׁית אַחַת חַיָּה</a:t>
            </a:r>
            <a:endParaRPr lang="en-IL" sz="2200" b="1"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וְאִם אֶחָד מֵאִתָּנוּ</a:t>
            </a:r>
            <a:endParaRPr lang="en-IL" sz="2200" b="1"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הוֹלֵךְ מֵעִמָּנוּ</a:t>
            </a:r>
            <a:endParaRPr lang="en-IL" sz="2200" b="1"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מַשֶּׁהוּ מֵת בָּנוּ -</a:t>
            </a:r>
            <a:endParaRPr lang="en-IL" sz="2200" b="1" dirty="0">
              <a:latin typeface="Frank Ruhl Libre" pitchFamily="2" charset="-79"/>
              <a:cs typeface="Frank Ruhl Libre" pitchFamily="2" charset="-79"/>
            </a:endParaRPr>
          </a:p>
          <a:p>
            <a:r>
              <a:rPr lang="he-IL" sz="2200" b="1" dirty="0">
                <a:latin typeface="Frank Ruhl Libre" pitchFamily="2" charset="-79"/>
                <a:cs typeface="Frank Ruhl Libre" pitchFamily="2" charset="-79"/>
              </a:rPr>
              <a:t>וּמַשֶּׁהוּ, נִשְׁאָר אִתּוֹ.</a:t>
            </a:r>
            <a:endParaRPr lang="en-IL" sz="2200" b="1" dirty="0">
              <a:latin typeface="Frank Ruhl Libre" pitchFamily="2" charset="-79"/>
              <a:cs typeface="Frank Ruhl Libre" pitchFamily="2" charset="-79"/>
            </a:endParaRPr>
          </a:p>
          <a:p>
            <a:pPr algn="l"/>
            <a:r>
              <a:rPr lang="he-IL" dirty="0">
                <a:latin typeface="Frank Ruhl Libre" pitchFamily="2" charset="-79"/>
                <a:cs typeface="Frank Ruhl Libre" pitchFamily="2" charset="-79"/>
              </a:rPr>
              <a:t>מוטי המר</a:t>
            </a:r>
            <a:r>
              <a:rPr lang="en-IL" dirty="0">
                <a:latin typeface="Frank Ruhl Libre" pitchFamily="2" charset="-79"/>
                <a:cs typeface="Frank Ruhl Libre" pitchFamily="2" charset="-79"/>
              </a:rPr>
              <a:t> </a:t>
            </a:r>
          </a:p>
        </p:txBody>
      </p:sp>
      <p:sp>
        <p:nvSpPr>
          <p:cNvPr id="6" name="תיבת טקסט 5">
            <a:extLst>
              <a:ext uri="{FF2B5EF4-FFF2-40B4-BE49-F238E27FC236}">
                <a16:creationId xmlns:a16="http://schemas.microsoft.com/office/drawing/2014/main" id="{018BA25A-D10C-9F48-9BC0-97A405834010}"/>
              </a:ext>
            </a:extLst>
          </p:cNvPr>
          <p:cNvSpPr txBox="1"/>
          <p:nvPr/>
        </p:nvSpPr>
        <p:spPr>
          <a:xfrm>
            <a:off x="2888717" y="4722740"/>
            <a:ext cx="6916717" cy="1046440"/>
          </a:xfrm>
          <a:prstGeom prst="rect">
            <a:avLst/>
          </a:prstGeom>
          <a:noFill/>
        </p:spPr>
        <p:txBody>
          <a:bodyPr wrap="square" rtlCol="0">
            <a:spAutoFit/>
          </a:bodyPr>
          <a:lstStyle/>
          <a:p>
            <a:r>
              <a:rPr lang="he-IL" sz="2200" b="1" dirty="0">
                <a:latin typeface="Frank Ruhl Libre" pitchFamily="2" charset="-79"/>
                <a:cs typeface="Frank Ruhl Libre" pitchFamily="2" charset="-79"/>
              </a:rPr>
              <a:t>מִי הָאִישׁ הֶחָפֵץ חַיִּים, אֹהֵב יָמִים לִרְאוֹת טוֹב. נְצֹר לְשׁוֹנְךָ מֵרָע, וּשְׂפָתֶיךָ מִדַּבֵּר מִרְמָה. סוּר מֵרָע וַעֲשֵׂה טוֹב, בַּקֵּשׁ שָׁלוֹם וְרָדְפֵהוּ:</a:t>
            </a:r>
            <a:r>
              <a:rPr lang="en-IL" sz="2200" b="1" dirty="0">
                <a:latin typeface="Frank Ruhl Libre" pitchFamily="2" charset="-79"/>
                <a:cs typeface="Frank Ruhl Libre" pitchFamily="2" charset="-79"/>
              </a:rPr>
              <a:t> </a:t>
            </a:r>
            <a:endParaRPr lang="he-IL" sz="2200" b="1" dirty="0">
              <a:latin typeface="Frank Ruhl Libre" pitchFamily="2" charset="-79"/>
              <a:cs typeface="Frank Ruhl Libre" pitchFamily="2" charset="-79"/>
            </a:endParaRPr>
          </a:p>
          <a:p>
            <a:pPr algn="l"/>
            <a:r>
              <a:rPr lang="he-IL" dirty="0">
                <a:latin typeface="Frank Ruhl Libre" pitchFamily="2" charset="-79"/>
                <a:cs typeface="Frank Ruhl Libre" pitchFamily="2" charset="-79"/>
              </a:rPr>
              <a:t>תהילים לד</a:t>
            </a:r>
            <a:endParaRPr lang="en-IL" dirty="0">
              <a:latin typeface="Frank Ruhl Libre" pitchFamily="2" charset="-79"/>
              <a:cs typeface="Frank Ruhl Libre" pitchFamily="2" charset="-79"/>
            </a:endParaRPr>
          </a:p>
        </p:txBody>
      </p:sp>
      <p:pic>
        <p:nvPicPr>
          <p:cNvPr id="4" name="Picture 3">
            <a:extLst>
              <a:ext uri="{FF2B5EF4-FFF2-40B4-BE49-F238E27FC236}">
                <a16:creationId xmlns:a16="http://schemas.microsoft.com/office/drawing/2014/main" id="{0724870E-2BCF-1646-B17B-080A6DFFA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0" y="171594"/>
            <a:ext cx="806433" cy="886081"/>
          </a:xfrm>
          <a:prstGeom prst="rect">
            <a:avLst/>
          </a:prstGeom>
        </p:spPr>
      </p:pic>
    </p:spTree>
    <p:extLst>
      <p:ext uri="{BB962C8B-B14F-4D97-AF65-F5344CB8AC3E}">
        <p14:creationId xmlns:p14="http://schemas.microsoft.com/office/powerpoint/2010/main" val="206850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2E648A7A-375A-413F-9A42-255C6D682291}"/>
              </a:ext>
            </a:extLst>
          </p:cNvPr>
          <p:cNvSpPr txBox="1"/>
          <p:nvPr/>
        </p:nvSpPr>
        <p:spPr>
          <a:xfrm>
            <a:off x="900113" y="1966404"/>
            <a:ext cx="8905323" cy="4801314"/>
          </a:xfrm>
          <a:prstGeom prst="rect">
            <a:avLst/>
          </a:prstGeom>
          <a:noFill/>
        </p:spPr>
        <p:txBody>
          <a:bodyPr wrap="square" rtlCol="0">
            <a:spAutoFit/>
          </a:bodyPr>
          <a:lstStyle/>
          <a:p>
            <a:pPr algn="just"/>
            <a:r>
              <a:rPr lang="he-IL" dirty="0" err="1"/>
              <a:t>אֱלֹהֵינו</a:t>
            </a:r>
            <a:r>
              <a:rPr lang="he-IL" dirty="0"/>
              <a:t>ּ </a:t>
            </a:r>
            <a:r>
              <a:rPr lang="he-IL" dirty="0" err="1"/>
              <a:t>וֵאלֹהֵי</a:t>
            </a:r>
            <a:r>
              <a:rPr lang="he-IL" dirty="0"/>
              <a:t> אֲבוֹתֵינוּ וְאִמּוֹתֵינוּ, אַב הָרַחֲמִים. בְּיָדְךָ נֶפֶשׁ כָּל חַי. יַעַמְדוּ לָנוּ תַּנְחוּמֵיךָ בְּזָכְרֵנוּ אֶת ......... </a:t>
            </a:r>
            <a:br>
              <a:rPr lang="en-US" dirty="0"/>
            </a:br>
            <a:r>
              <a:rPr lang="he-IL" dirty="0"/>
              <a:t>בֶּן/בַּת ........., אֲשֶׁר הָלַךְ/הָלְכָה לְעוֹלָמוֹ/לְעוֹלָמָהּ.</a:t>
            </a:r>
          </a:p>
          <a:p>
            <a:pPr algn="just"/>
            <a:endParaRPr lang="he-IL" dirty="0"/>
          </a:p>
          <a:p>
            <a:pPr lvl="0" algn="just"/>
            <a:r>
              <a:rPr lang="he-IL" b="1" dirty="0"/>
              <a:t>במהלך או בתום ה"שבעה": </a:t>
            </a:r>
            <a:r>
              <a:rPr lang="he-IL" dirty="0"/>
              <a:t>בְּצַעַר וּבִכְאֵב אָנוּ מַעֲלִים אֶת זִכְרוֹ/זִכְרָהּ בְּשָׁעָה קְדוֹשָׁה זוֹ </a:t>
            </a:r>
            <a:r>
              <a:rPr lang="he-IL" dirty="0" err="1"/>
              <a:t>בְּעִצּוּמָם</a:t>
            </a:r>
            <a:r>
              <a:rPr lang="he-IL" dirty="0"/>
              <a:t> שֶׁל / בְּתֹם שִׁבְעַת יְמֵי הָאֵבֶל עַל הִסְתַּלְקוּתוֹ/הִסְתַּלְקוּתָהּ מֵעִמָּנוּ. </a:t>
            </a:r>
            <a:endParaRPr lang="en-IL" dirty="0"/>
          </a:p>
          <a:p>
            <a:pPr algn="just"/>
            <a:r>
              <a:rPr lang="he-IL" dirty="0"/>
              <a:t> </a:t>
            </a:r>
            <a:endParaRPr lang="en-IL" dirty="0"/>
          </a:p>
          <a:p>
            <a:pPr lvl="0" algn="just"/>
            <a:r>
              <a:rPr lang="he-IL" b="1" dirty="0"/>
              <a:t>בתום ה"שלושים": </a:t>
            </a:r>
            <a:r>
              <a:rPr lang="he-IL" dirty="0"/>
              <a:t>בְּצַעַר וּבְאַהֲבָה אָנוּ מַעֲלִים אֶת זִכְרוֹ/זִכְרָהּ בְּשָׁעָה קְדוֹשָׁה זוֹ בִּמְלֹאת שְׁלוֹשִׁים יָמִים לִפְרֵדָתֵנוּ מֵעִמּוֹ/מֵעִמָּהּ.</a:t>
            </a:r>
            <a:endParaRPr lang="en-IL" dirty="0"/>
          </a:p>
          <a:p>
            <a:pPr algn="just"/>
            <a:r>
              <a:rPr lang="he-IL" dirty="0"/>
              <a:t> </a:t>
            </a:r>
            <a:endParaRPr lang="en-IL" dirty="0"/>
          </a:p>
          <a:p>
            <a:pPr algn="just"/>
            <a:r>
              <a:rPr lang="he-IL" b="1" dirty="0"/>
              <a:t>בימי הזיכרון השנתיים: </a:t>
            </a:r>
            <a:r>
              <a:rPr lang="he-IL" dirty="0"/>
              <a:t>בְּצַעַר וּבְגַעֲגוּעַ אָנוּ מַעֲלִים אֶת זִכְרוֹ/זִכְרָהּ בְּשָׁעָה קְדוֹשָׁה זוֹ בִּמְלֹאת שָׁנָה / .... שָׁנִים לְמוֹתוֹ/לְמוֹתָהּ.</a:t>
            </a:r>
            <a:r>
              <a:rPr lang="en-IL" dirty="0"/>
              <a:t> </a:t>
            </a:r>
            <a:endParaRPr lang="he-IL" dirty="0"/>
          </a:p>
          <a:p>
            <a:pPr algn="just"/>
            <a:endParaRPr lang="he-IL" dirty="0"/>
          </a:p>
          <a:p>
            <a:pPr algn="just"/>
            <a:r>
              <a:rPr lang="he-IL" dirty="0"/>
              <a:t>מוֹדִים אֲנַחְנוּ לָךְ יְיָ </a:t>
            </a:r>
            <a:r>
              <a:rPr lang="he-IL" dirty="0" err="1"/>
              <a:t>אֱלֹהֵינו</a:t>
            </a:r>
            <a:r>
              <a:rPr lang="he-IL" dirty="0"/>
              <a:t>ּ, עַל מַתְּנַת </a:t>
            </a:r>
            <a:r>
              <a:rPr lang="he-IL" dirty="0" err="1"/>
              <a:t>הַזִּכָּרוֹן</a:t>
            </a:r>
            <a:r>
              <a:rPr lang="he-IL" dirty="0"/>
              <a:t>, הַמְּקַשֶּׁרֶת דּוֹר לְדוֹר, וְהַמְּאַחֶדֶת אוֹתָנוּ עִם יַקִּירֵנוּ/יַקִּירָתֵנוּ שֶׁעָבַר/שֶׁעָבְרָה אֶל חַיֵּי הַנֶּצַח. עֲתִידוֹ/עֲתִידָהּ בְּתוֹכֵנוּ וּבְמַעֲשֵׂינוּ, וּכְשֶׁאָנוּ מַזְכִּירִים אוֹתוֹ/אוֹתָהּ, זִכְרוֹ/זִכְרָהּ חַי עִמָּנוּ לְנֶצַח נְצָחִים וְלִמְנוּחַת עוֹלָמִים. בְּבוֹא הַשָּׁעָה אַף אָנוּ עֲתִידִים לִצְעֹד בַּדֶּרֶךְ שֶׁהָלְכוּ בָּהּ אֲהוּבֵינוּ. עַל כֵּן עָזְרֵנוּ </a:t>
            </a:r>
            <a:r>
              <a:rPr lang="he-IL" dirty="0" err="1"/>
              <a:t>אֱלֹהֵי</a:t>
            </a:r>
            <a:r>
              <a:rPr lang="he-IL" dirty="0"/>
              <a:t> יִשְׁעֵנוּ, שֶׁנִּמָּצֵא מוּכָנִים וּמְזֻמָּנִים לְאוֹתָהּ שָׁעָה, וֶהֱיֵה עִמָּנוּ לִכְשֶׁתַּגִּיעַ. וְיָשֹׁב הֶעָפָר עַל הָאָרֶץ כְּשֶׁהָיָה, וְהָרוּחַ תָּשׁוּב אֶל </a:t>
            </a:r>
            <a:r>
              <a:rPr lang="he-IL" dirty="0" err="1"/>
              <a:t>הָאֱלֹהִים</a:t>
            </a:r>
            <a:r>
              <a:rPr lang="he-IL" dirty="0"/>
              <a:t> אֲשֶׁר נְתָנָהּ:</a:t>
            </a:r>
            <a:r>
              <a:rPr lang="en-IL" dirty="0"/>
              <a:t> </a:t>
            </a:r>
          </a:p>
        </p:txBody>
      </p:sp>
      <p:sp>
        <p:nvSpPr>
          <p:cNvPr id="7" name="כותרת 1">
            <a:extLst>
              <a:ext uri="{FF2B5EF4-FFF2-40B4-BE49-F238E27FC236}">
                <a16:creationId xmlns:a16="http://schemas.microsoft.com/office/drawing/2014/main" id="{EFD5C5F8-255B-7C41-85CE-F4C346544E14}"/>
              </a:ext>
            </a:extLst>
          </p:cNvPr>
          <p:cNvSpPr txBox="1">
            <a:spLocks/>
          </p:cNvSpPr>
          <p:nvPr/>
        </p:nvSpPr>
        <p:spPr>
          <a:xfrm>
            <a:off x="4709021" y="1231596"/>
            <a:ext cx="5096415" cy="722010"/>
          </a:xfrm>
          <a:prstGeom prst="rect">
            <a:avLst/>
          </a:prstGeom>
          <a:noFill/>
        </p:spPr>
        <p:txBody>
          <a:bodyPr vert="horz" lIns="91440" tIns="45720" rIns="91440" bIns="45720" rtlCol="1" anchor="ctr">
            <a:noAutofit/>
          </a:bodyPr>
          <a:lstStyle>
            <a:lvl1pPr algn="r" defTabSz="914400" rtl="1" eaLnBrk="1" latinLnBrk="0" hangingPunct="1">
              <a:lnSpc>
                <a:spcPct val="90000"/>
              </a:lnSpc>
              <a:spcBef>
                <a:spcPct val="0"/>
              </a:spcBef>
              <a:buNone/>
              <a:defRPr sz="6600" b="1" kern="1200">
                <a:solidFill>
                  <a:schemeClr val="bg1"/>
                </a:solidFill>
                <a:latin typeface="+mj-lt"/>
                <a:ea typeface="+mj-ea"/>
                <a:cs typeface="+mn-cs"/>
              </a:defRPr>
            </a:lvl1pPr>
          </a:lstStyle>
          <a:p>
            <a:pPr algn="r"/>
            <a:r>
              <a:rPr lang="he-IL" sz="4200" dirty="0">
                <a:solidFill>
                  <a:srgbClr val="116CAC"/>
                </a:solidFill>
              </a:rPr>
              <a:t>דברי פתיחה</a:t>
            </a:r>
            <a:endParaRPr lang="en-IL" sz="4200" dirty="0">
              <a:solidFill>
                <a:srgbClr val="116CAC"/>
              </a:solidFill>
            </a:endParaRPr>
          </a:p>
        </p:txBody>
      </p:sp>
      <p:pic>
        <p:nvPicPr>
          <p:cNvPr id="8" name="Picture 7">
            <a:extLst>
              <a:ext uri="{FF2B5EF4-FFF2-40B4-BE49-F238E27FC236}">
                <a16:creationId xmlns:a16="http://schemas.microsoft.com/office/drawing/2014/main" id="{89B0690C-EC31-D546-B947-3E4555F04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0880" y="5637418"/>
            <a:ext cx="1028700" cy="1130300"/>
          </a:xfrm>
          <a:prstGeom prst="rect">
            <a:avLst/>
          </a:prstGeom>
        </p:spPr>
      </p:pic>
    </p:spTree>
    <p:extLst>
      <p:ext uri="{BB962C8B-B14F-4D97-AF65-F5344CB8AC3E}">
        <p14:creationId xmlns:p14="http://schemas.microsoft.com/office/powerpoint/2010/main" val="1405976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0674" y="1997839"/>
            <a:ext cx="7892715" cy="2862322"/>
          </a:xfrm>
          <a:prstGeom prst="rect">
            <a:avLst/>
          </a:prstGeom>
          <a:noFill/>
        </p:spPr>
        <p:txBody>
          <a:bodyPr wrap="square" rtlCol="1">
            <a:spAutoFit/>
          </a:bodyPr>
          <a:lstStyle/>
          <a:p>
            <a:pPr algn="ctr"/>
            <a:r>
              <a:rPr lang="he-IL" sz="3600" b="1" dirty="0">
                <a:solidFill>
                  <a:srgbClr val="0070C0"/>
                </a:solidFill>
              </a:rPr>
              <a:t>תְּהֶינָה נִשְׁמוֹת יְקִירֶנּוּ צְרוֹרוֹת בִּצְרוֹר הַחַיִּים וִיהֵא זִכְרָם שָׁמוּר בְּלִבֵּנוּ וּבְמַעֲשֵׂינוּ תָּמִיד.</a:t>
            </a:r>
          </a:p>
          <a:p>
            <a:pPr algn="ctr"/>
            <a:endParaRPr lang="he-IL" sz="3600" b="1" dirty="0">
              <a:solidFill>
                <a:srgbClr val="0070C0"/>
              </a:solidFill>
            </a:endParaRPr>
          </a:p>
          <a:p>
            <a:pPr algn="ctr"/>
            <a:r>
              <a:rPr lang="he-IL" sz="3600" b="1" dirty="0">
                <a:solidFill>
                  <a:srgbClr val="0070C0"/>
                </a:solidFill>
              </a:rPr>
              <a:t>בְּהַשְׁלָמַת בִּנְיַן יְרוּשָׁלַיִם וּבְהַשְׁכָּנַת שָׁלוֹם </a:t>
            </a:r>
            <a:br>
              <a:rPr lang="en-US" sz="3600" b="1" dirty="0">
                <a:solidFill>
                  <a:srgbClr val="0070C0"/>
                </a:solidFill>
              </a:rPr>
            </a:br>
            <a:r>
              <a:rPr lang="he-IL" sz="3600" b="1" dirty="0">
                <a:solidFill>
                  <a:srgbClr val="0070C0"/>
                </a:solidFill>
              </a:rPr>
              <a:t>בֵּין חוֹמוֹתֶיהָ נְנֻחַם.</a:t>
            </a:r>
          </a:p>
        </p:txBody>
      </p:sp>
      <p:pic>
        <p:nvPicPr>
          <p:cNvPr id="3" name="Picture 2">
            <a:extLst>
              <a:ext uri="{FF2B5EF4-FFF2-40B4-BE49-F238E27FC236}">
                <a16:creationId xmlns:a16="http://schemas.microsoft.com/office/drawing/2014/main" id="{3FA56DB3-48BA-D342-A01B-3EF882592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0" y="171594"/>
            <a:ext cx="806433" cy="886081"/>
          </a:xfrm>
          <a:prstGeom prst="rect">
            <a:avLst/>
          </a:prstGeom>
        </p:spPr>
      </p:pic>
    </p:spTree>
    <p:extLst>
      <p:ext uri="{BB962C8B-B14F-4D97-AF65-F5344CB8AC3E}">
        <p14:creationId xmlns:p14="http://schemas.microsoft.com/office/powerpoint/2010/main" val="192890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65D3BC-E94C-4806-884B-F5DE4741BEC0}"/>
              </a:ext>
            </a:extLst>
          </p:cNvPr>
          <p:cNvSpPr txBox="1">
            <a:spLocks/>
          </p:cNvSpPr>
          <p:nvPr/>
        </p:nvSpPr>
        <p:spPr>
          <a:xfrm>
            <a:off x="4718938" y="786038"/>
            <a:ext cx="5096415" cy="722010"/>
          </a:xfrm>
          <a:prstGeom prst="rect">
            <a:avLst/>
          </a:prstGeom>
          <a:noFill/>
        </p:spPr>
        <p:txBody>
          <a:bodyPr vert="horz" lIns="91440" tIns="45720" rIns="91440" bIns="45720" rtlCol="1" anchor="ctr">
            <a:noAutofit/>
          </a:bodyPr>
          <a:lstStyle>
            <a:lvl1pPr algn="r" defTabSz="914400" rtl="1" eaLnBrk="1" latinLnBrk="0" hangingPunct="1">
              <a:lnSpc>
                <a:spcPct val="90000"/>
              </a:lnSpc>
              <a:spcBef>
                <a:spcPct val="0"/>
              </a:spcBef>
              <a:buNone/>
              <a:defRPr sz="6600" b="1" kern="1200">
                <a:solidFill>
                  <a:schemeClr val="bg1"/>
                </a:solidFill>
                <a:latin typeface="+mj-lt"/>
                <a:ea typeface="+mj-ea"/>
                <a:cs typeface="+mn-cs"/>
              </a:defRPr>
            </a:lvl1pPr>
          </a:lstStyle>
          <a:p>
            <a:pPr algn="r"/>
            <a:r>
              <a:rPr lang="he-IL" sz="4800" dirty="0">
                <a:solidFill>
                  <a:srgbClr val="116CAC"/>
                </a:solidFill>
              </a:rPr>
              <a:t>לקט פסוקים</a:t>
            </a:r>
            <a:endParaRPr lang="en-IL" sz="4800" dirty="0">
              <a:solidFill>
                <a:srgbClr val="116CAC"/>
              </a:solidFill>
            </a:endParaRPr>
          </a:p>
        </p:txBody>
      </p:sp>
      <p:sp>
        <p:nvSpPr>
          <p:cNvPr id="3" name="כותרת משנה 2">
            <a:extLst>
              <a:ext uri="{FF2B5EF4-FFF2-40B4-BE49-F238E27FC236}">
                <a16:creationId xmlns:a16="http://schemas.microsoft.com/office/drawing/2014/main" id="{C0BF910F-C1C5-46D6-8CB4-FEB4362B0016}"/>
              </a:ext>
            </a:extLst>
          </p:cNvPr>
          <p:cNvSpPr txBox="1">
            <a:spLocks/>
          </p:cNvSpPr>
          <p:nvPr/>
        </p:nvSpPr>
        <p:spPr>
          <a:xfrm>
            <a:off x="2671764" y="1508048"/>
            <a:ext cx="7143589" cy="494343"/>
          </a:xfrm>
          <a:prstGeom prst="rect">
            <a:avLst/>
          </a:prstGeom>
          <a:noFill/>
        </p:spPr>
        <p:txBody>
          <a:bodyPr anchor="ctr"/>
          <a:lstStyle>
            <a:lvl1pPr marL="0" indent="0" algn="r" defTabSz="914400" rtl="1"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2800" dirty="0">
                <a:solidFill>
                  <a:srgbClr val="116CAC"/>
                </a:solidFill>
              </a:rPr>
              <a:t>מחומש דברים ומספר תהלים</a:t>
            </a:r>
            <a:endParaRPr lang="en-IL" sz="2800" dirty="0">
              <a:solidFill>
                <a:srgbClr val="116CAC"/>
              </a:solidFill>
            </a:endParaRPr>
          </a:p>
        </p:txBody>
      </p:sp>
      <p:sp>
        <p:nvSpPr>
          <p:cNvPr id="4" name="תיבת טקסט 3">
            <a:extLst>
              <a:ext uri="{FF2B5EF4-FFF2-40B4-BE49-F238E27FC236}">
                <a16:creationId xmlns:a16="http://schemas.microsoft.com/office/drawing/2014/main" id="{6F228D0A-B54E-45A8-8946-B89A6314C43C}"/>
              </a:ext>
            </a:extLst>
          </p:cNvPr>
          <p:cNvSpPr txBox="1"/>
          <p:nvPr/>
        </p:nvSpPr>
        <p:spPr>
          <a:xfrm>
            <a:off x="5038851" y="2183664"/>
            <a:ext cx="4768034" cy="2923877"/>
          </a:xfrm>
          <a:prstGeom prst="rect">
            <a:avLst/>
          </a:prstGeom>
          <a:noFill/>
        </p:spPr>
        <p:txBody>
          <a:bodyPr wrap="square" rtlCol="0">
            <a:spAutoFit/>
          </a:bodyPr>
          <a:lstStyle/>
          <a:p>
            <a:r>
              <a:rPr lang="he-IL" dirty="0">
                <a:latin typeface="Frank Ruhl Libre" pitchFamily="2" charset="-79"/>
                <a:cs typeface="Frank Ruhl Libre" pitchFamily="2" charset="-79"/>
              </a:rPr>
              <a:t>אֱנוֹשׁ כֶּחָצִיר יָמָיו, כְּצִיץ הַשָּׂדֶה כֵּן יָצִיץ: </a:t>
            </a:r>
            <a:endParaRPr lang="en-IL" dirty="0">
              <a:latin typeface="Frank Ruhl Libre" pitchFamily="2" charset="-79"/>
              <a:cs typeface="Frank Ruhl Libre" pitchFamily="2" charset="-79"/>
            </a:endParaRPr>
          </a:p>
          <a:p>
            <a:r>
              <a:rPr lang="he-IL" dirty="0">
                <a:latin typeface="Frank Ruhl Libre" pitchFamily="2" charset="-79"/>
                <a:cs typeface="Frank Ruhl Libre" pitchFamily="2" charset="-79"/>
              </a:rPr>
              <a:t>כִּי רוּחַ עָבְרָה-בּוֹ וְאֵינֶנּוּ, וְלֹא יַכִּירֶנּוּ עוֹד מְקוֹמוֹ: </a:t>
            </a:r>
            <a:endParaRPr lang="en-IL" dirty="0">
              <a:latin typeface="Frank Ruhl Libre" pitchFamily="2" charset="-79"/>
              <a:cs typeface="Frank Ruhl Libre" pitchFamily="2" charset="-79"/>
            </a:endParaRPr>
          </a:p>
          <a:p>
            <a:r>
              <a:rPr lang="he-IL" dirty="0">
                <a:latin typeface="Frank Ruhl Libre" pitchFamily="2" charset="-79"/>
                <a:cs typeface="Frank Ruhl Libre" pitchFamily="2" charset="-79"/>
              </a:rPr>
              <a:t>יְיָ מָה אָדָם וַתֵּדָעֵהוּ, בֶּן-אֱנוֹשׁ וַתְּחַשְּׁבֵהוּ: </a:t>
            </a:r>
            <a:endParaRPr lang="en-IL" dirty="0">
              <a:latin typeface="Frank Ruhl Libre" pitchFamily="2" charset="-79"/>
              <a:cs typeface="Frank Ruhl Libre" pitchFamily="2" charset="-79"/>
            </a:endParaRPr>
          </a:p>
          <a:p>
            <a:r>
              <a:rPr lang="he-IL" dirty="0">
                <a:latin typeface="Frank Ruhl Libre" pitchFamily="2" charset="-79"/>
                <a:cs typeface="Frank Ruhl Libre" pitchFamily="2" charset="-79"/>
              </a:rPr>
              <a:t>אָדָם לַהֶבֶל דָּמָה, יָמָיו כְּצֵל עוֹבֵר: </a:t>
            </a:r>
            <a:endParaRPr lang="en-IL" dirty="0">
              <a:latin typeface="Frank Ruhl Libre" pitchFamily="2" charset="-79"/>
              <a:cs typeface="Frank Ruhl Libre" pitchFamily="2" charset="-79"/>
            </a:endParaRPr>
          </a:p>
          <a:p>
            <a:r>
              <a:rPr lang="he-IL" dirty="0">
                <a:latin typeface="Frank Ruhl Libre" pitchFamily="2" charset="-79"/>
                <a:cs typeface="Frank Ruhl Libre" pitchFamily="2" charset="-79"/>
              </a:rPr>
              <a:t>בַּבֹּקֶר יָצִיץ וְחָלָף, לָעֶרֶב יְמוֹלֵל וְיָבֵשׁ: </a:t>
            </a:r>
            <a:endParaRPr lang="en-IL" dirty="0">
              <a:latin typeface="Frank Ruhl Libre" pitchFamily="2" charset="-79"/>
              <a:cs typeface="Frank Ruhl Libre" pitchFamily="2" charset="-79"/>
            </a:endParaRPr>
          </a:p>
          <a:p>
            <a:r>
              <a:rPr lang="he-IL" dirty="0">
                <a:latin typeface="Frank Ruhl Libre" pitchFamily="2" charset="-79"/>
                <a:cs typeface="Frank Ruhl Libre" pitchFamily="2" charset="-79"/>
              </a:rPr>
              <a:t>תָּשֵׁב אֱנוֹשׁ עַד דַּכָּא, וַתֹּאמֶר שׁוּבוּ בְנֵי אָדָם: </a:t>
            </a:r>
            <a:endParaRPr lang="en-IL" dirty="0">
              <a:latin typeface="Frank Ruhl Libre" pitchFamily="2" charset="-79"/>
              <a:cs typeface="Frank Ruhl Libre" pitchFamily="2" charset="-79"/>
            </a:endParaRPr>
          </a:p>
          <a:p>
            <a:r>
              <a:rPr lang="he-IL" dirty="0">
                <a:latin typeface="Frank Ruhl Libre" pitchFamily="2" charset="-79"/>
                <a:cs typeface="Frank Ruhl Libre" pitchFamily="2" charset="-79"/>
              </a:rPr>
              <a:t>לוּ חָכְמוּ יַשְׂכִּילוּ זֹאת, יָבִינוּ לְאַחֲרִיתָם:</a:t>
            </a:r>
            <a:endParaRPr lang="en-IL" dirty="0">
              <a:latin typeface="Frank Ruhl Libre" pitchFamily="2" charset="-79"/>
              <a:cs typeface="Frank Ruhl Libre" pitchFamily="2" charset="-79"/>
            </a:endParaRPr>
          </a:p>
          <a:p>
            <a:r>
              <a:rPr lang="he-IL" sz="2000" b="1" dirty="0">
                <a:latin typeface="Frank Ruhl Libre" pitchFamily="2" charset="-79"/>
                <a:cs typeface="Frank Ruhl Libre" pitchFamily="2" charset="-79"/>
              </a:rPr>
              <a:t>כִּי לֹא בְמוֹתוֹ </a:t>
            </a:r>
            <a:r>
              <a:rPr lang="he-IL" sz="2000" b="1" dirty="0" err="1">
                <a:latin typeface="Frank Ruhl Libre" pitchFamily="2" charset="-79"/>
                <a:cs typeface="Frank Ruhl Libre" pitchFamily="2" charset="-79"/>
              </a:rPr>
              <a:t>יִקַּח</a:t>
            </a:r>
            <a:r>
              <a:rPr lang="he-IL" sz="2000" b="1" dirty="0">
                <a:latin typeface="Frank Ruhl Libre" pitchFamily="2" charset="-79"/>
                <a:cs typeface="Frank Ruhl Libre" pitchFamily="2" charset="-79"/>
              </a:rPr>
              <a:t> </a:t>
            </a:r>
            <a:r>
              <a:rPr lang="he-IL" sz="2000" b="1" dirty="0" err="1">
                <a:latin typeface="Frank Ruhl Libre" pitchFamily="2" charset="-79"/>
                <a:cs typeface="Frank Ruhl Libre" pitchFamily="2" charset="-79"/>
              </a:rPr>
              <a:t>הַכֹּל</a:t>
            </a:r>
            <a:r>
              <a:rPr lang="he-IL" sz="2000" b="1" dirty="0">
                <a:latin typeface="Frank Ruhl Libre" pitchFamily="2" charset="-79"/>
                <a:cs typeface="Frank Ruhl Libre" pitchFamily="2" charset="-79"/>
              </a:rPr>
              <a:t>, לֹא יֵרֵד אַחֲרָיו כְּבוֹדוֹ: </a:t>
            </a:r>
            <a:endParaRPr lang="en-IL" sz="2000" b="1" dirty="0">
              <a:latin typeface="Frank Ruhl Libre" pitchFamily="2" charset="-79"/>
              <a:cs typeface="Frank Ruhl Libre" pitchFamily="2" charset="-79"/>
            </a:endParaRPr>
          </a:p>
          <a:p>
            <a:r>
              <a:rPr lang="he-IL" sz="2000" b="1" dirty="0">
                <a:latin typeface="Frank Ruhl Libre" pitchFamily="2" charset="-79"/>
                <a:cs typeface="Frank Ruhl Libre" pitchFamily="2" charset="-79"/>
              </a:rPr>
              <a:t>שְׁמָר-תָּם וּרְאֵה יָשָׁר, כִּי אַחֲרִית לְאִישׁ שָׁלוֹם:</a:t>
            </a:r>
            <a:endParaRPr lang="en-IL" sz="2000" b="1" dirty="0">
              <a:latin typeface="Frank Ruhl Libre" pitchFamily="2" charset="-79"/>
              <a:cs typeface="Frank Ruhl Libre" pitchFamily="2" charset="-79"/>
            </a:endParaRPr>
          </a:p>
          <a:p>
            <a:r>
              <a:rPr lang="he-IL" dirty="0">
                <a:latin typeface="Frank Ruhl Libre" pitchFamily="2" charset="-79"/>
                <a:cs typeface="Frank Ruhl Libre" pitchFamily="2" charset="-79"/>
              </a:rPr>
              <a:t>פֹּדֶה יְיָ נֶפֶשׁ עֲבָדָיו, וְלֹא יֶאְשְׁמוּ כָּל-הַחֹסִים בּוֹ:</a:t>
            </a:r>
            <a:endParaRPr lang="en-IL" dirty="0">
              <a:latin typeface="Frank Ruhl Libre" pitchFamily="2" charset="-79"/>
              <a:cs typeface="Frank Ruhl Libre" pitchFamily="2" charset="-79"/>
            </a:endParaRPr>
          </a:p>
        </p:txBody>
      </p:sp>
      <p:pic>
        <p:nvPicPr>
          <p:cNvPr id="5" name="Picture 4">
            <a:extLst>
              <a:ext uri="{FF2B5EF4-FFF2-40B4-BE49-F238E27FC236}">
                <a16:creationId xmlns:a16="http://schemas.microsoft.com/office/drawing/2014/main" id="{AB349CAE-CBBF-BB44-983B-2BD6C2D152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0" y="171594"/>
            <a:ext cx="806433" cy="886081"/>
          </a:xfrm>
          <a:prstGeom prst="rect">
            <a:avLst/>
          </a:prstGeom>
        </p:spPr>
      </p:pic>
    </p:spTree>
    <p:extLst>
      <p:ext uri="{BB962C8B-B14F-4D97-AF65-F5344CB8AC3E}">
        <p14:creationId xmlns:p14="http://schemas.microsoft.com/office/powerpoint/2010/main" val="258878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65D3BC-E94C-4806-884B-F5DE4741BEC0}"/>
              </a:ext>
            </a:extLst>
          </p:cNvPr>
          <p:cNvSpPr txBox="1">
            <a:spLocks/>
          </p:cNvSpPr>
          <p:nvPr/>
        </p:nvSpPr>
        <p:spPr>
          <a:xfrm>
            <a:off x="3400424" y="476908"/>
            <a:ext cx="6414928" cy="722010"/>
          </a:xfrm>
          <a:prstGeom prst="rect">
            <a:avLst/>
          </a:prstGeom>
          <a:noFill/>
        </p:spPr>
        <p:txBody>
          <a:bodyPr vert="horz" lIns="91440" tIns="45720" rIns="91440" bIns="45720" rtlCol="1" anchor="ctr">
            <a:noAutofit/>
          </a:bodyPr>
          <a:lstStyle>
            <a:lvl1pPr algn="r" defTabSz="914400" rtl="1" eaLnBrk="1" latinLnBrk="0" hangingPunct="1">
              <a:lnSpc>
                <a:spcPct val="90000"/>
              </a:lnSpc>
              <a:spcBef>
                <a:spcPct val="0"/>
              </a:spcBef>
              <a:buNone/>
              <a:defRPr sz="6600" b="1" kern="1200">
                <a:solidFill>
                  <a:schemeClr val="bg1"/>
                </a:solidFill>
                <a:latin typeface="+mj-lt"/>
                <a:ea typeface="+mj-ea"/>
                <a:cs typeface="+mn-cs"/>
              </a:defRPr>
            </a:lvl1pPr>
          </a:lstStyle>
          <a:p>
            <a:pPr algn="r"/>
            <a:r>
              <a:rPr lang="he-IL" sz="6000" dirty="0">
                <a:solidFill>
                  <a:srgbClr val="116CAC"/>
                </a:solidFill>
              </a:rPr>
              <a:t>פרקי תהלים נוספים</a:t>
            </a:r>
            <a:endParaRPr lang="en-IL" sz="6000" dirty="0">
              <a:solidFill>
                <a:srgbClr val="116CAC"/>
              </a:solidFill>
            </a:endParaRPr>
          </a:p>
        </p:txBody>
      </p:sp>
      <p:sp>
        <p:nvSpPr>
          <p:cNvPr id="3" name="כותרת משנה 2">
            <a:extLst>
              <a:ext uri="{FF2B5EF4-FFF2-40B4-BE49-F238E27FC236}">
                <a16:creationId xmlns:a16="http://schemas.microsoft.com/office/drawing/2014/main" id="{C0BF910F-C1C5-46D6-8CB4-FEB4362B0016}"/>
              </a:ext>
            </a:extLst>
          </p:cNvPr>
          <p:cNvSpPr txBox="1">
            <a:spLocks/>
          </p:cNvSpPr>
          <p:nvPr/>
        </p:nvSpPr>
        <p:spPr>
          <a:xfrm>
            <a:off x="557213" y="1198918"/>
            <a:ext cx="9258139" cy="722010"/>
          </a:xfrm>
          <a:prstGeom prst="rect">
            <a:avLst/>
          </a:prstGeom>
          <a:noFill/>
        </p:spPr>
        <p:txBody>
          <a:bodyPr anchor="ctr"/>
          <a:lstStyle>
            <a:lvl1pPr marL="0" indent="0" algn="r" defTabSz="914400" rtl="1"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2400" dirty="0">
                <a:solidFill>
                  <a:srgbClr val="116CAC"/>
                </a:solidFill>
              </a:rPr>
              <a:t>נוהגים לומר אחד או יותר ממזמורי </a:t>
            </a:r>
            <a:r>
              <a:rPr lang="he-IL" sz="2400" dirty="0" err="1">
                <a:solidFill>
                  <a:srgbClr val="116CAC"/>
                </a:solidFill>
              </a:rPr>
              <a:t>התהלים</a:t>
            </a:r>
            <a:r>
              <a:rPr lang="he-IL" sz="2400" dirty="0">
                <a:solidFill>
                  <a:srgbClr val="116CAC"/>
                </a:solidFill>
              </a:rPr>
              <a:t> הבאים.</a:t>
            </a:r>
            <a:r>
              <a:rPr lang="en-IL" sz="2400" dirty="0">
                <a:solidFill>
                  <a:srgbClr val="116CAC"/>
                </a:solidFill>
              </a:rPr>
              <a:t> </a:t>
            </a:r>
          </a:p>
        </p:txBody>
      </p:sp>
      <p:sp>
        <p:nvSpPr>
          <p:cNvPr id="4" name="תיבת טקסט 3">
            <a:extLst>
              <a:ext uri="{FF2B5EF4-FFF2-40B4-BE49-F238E27FC236}">
                <a16:creationId xmlns:a16="http://schemas.microsoft.com/office/drawing/2014/main" id="{6F228D0A-B54E-45A8-8946-B89A6314C43C}"/>
              </a:ext>
            </a:extLst>
          </p:cNvPr>
          <p:cNvSpPr txBox="1"/>
          <p:nvPr/>
        </p:nvSpPr>
        <p:spPr>
          <a:xfrm>
            <a:off x="1801641" y="1920928"/>
            <a:ext cx="8013711" cy="2062103"/>
          </a:xfrm>
          <a:prstGeom prst="rect">
            <a:avLst/>
          </a:prstGeom>
          <a:noFill/>
        </p:spPr>
        <p:txBody>
          <a:bodyPr wrap="square" rtlCol="0">
            <a:spAutoFit/>
          </a:bodyPr>
          <a:lstStyle/>
          <a:p>
            <a:r>
              <a:rPr lang="he-IL" b="1" dirty="0">
                <a:latin typeface="Frank Ruhl Libre" pitchFamily="2" charset="-79"/>
                <a:cs typeface="Frank Ruhl Libre" pitchFamily="2" charset="-79"/>
              </a:rPr>
              <a:t>מזמור א</a:t>
            </a:r>
            <a:endParaRPr lang="en-IL" b="1" dirty="0">
              <a:latin typeface="Frank Ruhl Libre" pitchFamily="2" charset="-79"/>
              <a:cs typeface="Frank Ruhl Libre" pitchFamily="2" charset="-79"/>
            </a:endParaRPr>
          </a:p>
          <a:p>
            <a:pPr algn="just"/>
            <a:r>
              <a:rPr lang="he-IL" sz="2200" dirty="0">
                <a:latin typeface="Frank Ruhl Libre" pitchFamily="2" charset="-79"/>
                <a:cs typeface="Frank Ruhl Libre" pitchFamily="2" charset="-79"/>
              </a:rPr>
              <a:t>אַשְׁרֵי הָאִישׁ אֲשֶׁר לֹא הָלַךְ בַּעֲצַת רְשָׁעִים וּבְדֶרֶךְ חַטָּאִים לֹא עָמָד, וּבְמוֹשַׁב לֵצִים לֹא יָשָׁב:</a:t>
            </a:r>
            <a:r>
              <a:rPr lang="en-US" sz="2200" dirty="0">
                <a:latin typeface="Frank Ruhl Libre" pitchFamily="2" charset="-79"/>
                <a:cs typeface="Frank Ruhl Libre" pitchFamily="2" charset="-79"/>
              </a:rPr>
              <a:t> </a:t>
            </a:r>
            <a:r>
              <a:rPr lang="he-IL" sz="2200" dirty="0">
                <a:latin typeface="Frank Ruhl Libre" pitchFamily="2" charset="-79"/>
                <a:cs typeface="Frank Ruhl Libre" pitchFamily="2" charset="-79"/>
              </a:rPr>
              <a:t>כִּי אִם בְּתוֹרַת יְיָ חֶפְצוֹ וּבְתוֹרָתוֹ יֶהְגֶּה יוֹמָם וָלָיְלָה: וְהָיָה כְּעֵץ שָׁתוּל עַל פַּלְגֵי מָיִם אֲשֶׁר פִּרְיוֹ </a:t>
            </a:r>
            <a:r>
              <a:rPr lang="he-IL" sz="2200" dirty="0" err="1">
                <a:latin typeface="Frank Ruhl Libre" pitchFamily="2" charset="-79"/>
                <a:cs typeface="Frank Ruhl Libre" pitchFamily="2" charset="-79"/>
              </a:rPr>
              <a:t>יִתֵּן</a:t>
            </a:r>
            <a:r>
              <a:rPr lang="he-IL" sz="2200" dirty="0">
                <a:latin typeface="Frank Ruhl Libre" pitchFamily="2" charset="-79"/>
                <a:cs typeface="Frank Ruhl Libre" pitchFamily="2" charset="-79"/>
              </a:rPr>
              <a:t> בְּעִתּוֹ וְעָלֵהוּ לֹא יִבּוֹל, וְכֹל אֲשֶׁר יַעֲשֶׂה יַצְלִיח:</a:t>
            </a:r>
            <a:r>
              <a:rPr lang="en-US" sz="2200" dirty="0">
                <a:latin typeface="Frank Ruhl Libre" pitchFamily="2" charset="-79"/>
                <a:cs typeface="Frank Ruhl Libre" pitchFamily="2" charset="-79"/>
              </a:rPr>
              <a:t> </a:t>
            </a:r>
            <a:r>
              <a:rPr lang="he-IL" sz="2200" dirty="0">
                <a:latin typeface="Frank Ruhl Libre" pitchFamily="2" charset="-79"/>
                <a:cs typeface="Frank Ruhl Libre" pitchFamily="2" charset="-79"/>
              </a:rPr>
              <a:t>לֹא כֵן הָרְשָׁעִים, כִּי אִם כַּמֹּץ </a:t>
            </a:r>
            <a:r>
              <a:rPr lang="he-IL" sz="2200" dirty="0" err="1">
                <a:latin typeface="Frank Ruhl Libre" pitchFamily="2" charset="-79"/>
                <a:cs typeface="Frank Ruhl Libre" pitchFamily="2" charset="-79"/>
              </a:rPr>
              <a:t>אֲ‍שֶׁר</a:t>
            </a:r>
            <a:r>
              <a:rPr lang="he-IL" sz="2200" dirty="0">
                <a:latin typeface="Frank Ruhl Libre" pitchFamily="2" charset="-79"/>
                <a:cs typeface="Frank Ruhl Libre" pitchFamily="2" charset="-79"/>
              </a:rPr>
              <a:t> </a:t>
            </a:r>
            <a:r>
              <a:rPr lang="he-IL" sz="2200" dirty="0" err="1">
                <a:latin typeface="Frank Ruhl Libre" pitchFamily="2" charset="-79"/>
                <a:cs typeface="Frank Ruhl Libre" pitchFamily="2" charset="-79"/>
              </a:rPr>
              <a:t>תִּדְּפֶנּו</a:t>
            </a:r>
            <a:r>
              <a:rPr lang="he-IL" sz="2200" dirty="0">
                <a:latin typeface="Frank Ruhl Libre" pitchFamily="2" charset="-79"/>
                <a:cs typeface="Frank Ruhl Libre" pitchFamily="2" charset="-79"/>
              </a:rPr>
              <a:t>ּ רוּחַ</a:t>
            </a:r>
            <a:r>
              <a:rPr lang="en-US" sz="2200" dirty="0">
                <a:latin typeface="Frank Ruhl Libre" pitchFamily="2" charset="-79"/>
                <a:cs typeface="Frank Ruhl Libre" pitchFamily="2" charset="-79"/>
              </a:rPr>
              <a:t>:</a:t>
            </a:r>
            <a:r>
              <a:rPr lang="he-IL" sz="2200" dirty="0">
                <a:latin typeface="Frank Ruhl Libre" pitchFamily="2" charset="-79"/>
                <a:cs typeface="Frank Ruhl Libre" pitchFamily="2" charset="-79"/>
              </a:rPr>
              <a:t> עַל כֵּן לֹא </a:t>
            </a:r>
            <a:r>
              <a:rPr lang="he-IL" sz="2200" dirty="0" err="1">
                <a:latin typeface="Frank Ruhl Libre" pitchFamily="2" charset="-79"/>
                <a:cs typeface="Frank Ruhl Libre" pitchFamily="2" charset="-79"/>
              </a:rPr>
              <a:t>יָקֻמו</a:t>
            </a:r>
            <a:r>
              <a:rPr lang="he-IL" sz="2200" dirty="0">
                <a:latin typeface="Frank Ruhl Libre" pitchFamily="2" charset="-79"/>
                <a:cs typeface="Frank Ruhl Libre" pitchFamily="2" charset="-79"/>
              </a:rPr>
              <a:t>ּ רְשָׁעִים בַּמִּשְׁפָּט, וְחַטָּאִים בַּעֲדַת צַדִּיקִים</a:t>
            </a:r>
            <a:r>
              <a:rPr lang="en-US" sz="2200" dirty="0">
                <a:latin typeface="Frank Ruhl Libre" pitchFamily="2" charset="-79"/>
                <a:cs typeface="Frank Ruhl Libre" pitchFamily="2" charset="-79"/>
              </a:rPr>
              <a:t>:</a:t>
            </a:r>
            <a:r>
              <a:rPr lang="he-IL" sz="2200" dirty="0">
                <a:latin typeface="Frank Ruhl Libre" pitchFamily="2" charset="-79"/>
                <a:cs typeface="Frank Ruhl Libre" pitchFamily="2" charset="-79"/>
              </a:rPr>
              <a:t> כִּי יוֹדֵעַ יְיָ דֶּרֶךְ צַדִּיקִים, וְדֶרֶךְ רְשָׁעִים תֹּאבֵד:</a:t>
            </a:r>
            <a:endParaRPr lang="en-IL" sz="2200" dirty="0">
              <a:latin typeface="Frank Ruhl Libre" pitchFamily="2" charset="-79"/>
              <a:cs typeface="Frank Ruhl Libre" pitchFamily="2" charset="-79"/>
            </a:endParaRPr>
          </a:p>
        </p:txBody>
      </p:sp>
      <p:pic>
        <p:nvPicPr>
          <p:cNvPr id="5" name="תמונה 4"/>
          <p:cNvPicPr>
            <a:picLocks noChangeAspect="1"/>
          </p:cNvPicPr>
          <p:nvPr/>
        </p:nvPicPr>
        <p:blipFill>
          <a:blip r:embed="rId2"/>
          <a:stretch>
            <a:fillRect/>
          </a:stretch>
        </p:blipFill>
        <p:spPr>
          <a:xfrm>
            <a:off x="1426529" y="4004304"/>
            <a:ext cx="8388823" cy="1865538"/>
          </a:xfrm>
          <a:prstGeom prst="rect">
            <a:avLst/>
          </a:prstGeom>
        </p:spPr>
      </p:pic>
      <p:pic>
        <p:nvPicPr>
          <p:cNvPr id="6" name="Picture 5">
            <a:extLst>
              <a:ext uri="{FF2B5EF4-FFF2-40B4-BE49-F238E27FC236}">
                <a16:creationId xmlns:a16="http://schemas.microsoft.com/office/drawing/2014/main" id="{B41F3510-D9AF-D848-AC25-DB8AD7337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620" y="171594"/>
            <a:ext cx="806433" cy="886081"/>
          </a:xfrm>
          <a:prstGeom prst="rect">
            <a:avLst/>
          </a:prstGeom>
        </p:spPr>
      </p:pic>
    </p:spTree>
    <p:extLst>
      <p:ext uri="{BB962C8B-B14F-4D97-AF65-F5344CB8AC3E}">
        <p14:creationId xmlns:p14="http://schemas.microsoft.com/office/powerpoint/2010/main" val="4111087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6F228D0A-B54E-45A8-8946-B89A6314C43C}"/>
              </a:ext>
            </a:extLst>
          </p:cNvPr>
          <p:cNvSpPr txBox="1"/>
          <p:nvPr/>
        </p:nvSpPr>
        <p:spPr>
          <a:xfrm>
            <a:off x="745177" y="1197641"/>
            <a:ext cx="9121085" cy="3754874"/>
          </a:xfrm>
          <a:prstGeom prst="rect">
            <a:avLst/>
          </a:prstGeom>
          <a:noFill/>
        </p:spPr>
        <p:txBody>
          <a:bodyPr wrap="square" rtlCol="0">
            <a:spAutoFit/>
          </a:bodyPr>
          <a:lstStyle/>
          <a:p>
            <a:r>
              <a:rPr lang="he-IL" b="1" dirty="0">
                <a:latin typeface="Frank Ruhl Libre" pitchFamily="2" charset="-79"/>
                <a:cs typeface="Frank Ruhl Libre" pitchFamily="2" charset="-79"/>
              </a:rPr>
              <a:t>מזמור מט (נוהגים לאומרו בשעות המנחה)</a:t>
            </a:r>
            <a:endParaRPr lang="en-IL" b="1" dirty="0">
              <a:latin typeface="Frank Ruhl Libre" pitchFamily="2" charset="-79"/>
              <a:cs typeface="Frank Ruhl Libre" pitchFamily="2" charset="-79"/>
            </a:endParaRPr>
          </a:p>
          <a:p>
            <a:pPr algn="just"/>
            <a:r>
              <a:rPr lang="he-IL" sz="2200" dirty="0">
                <a:latin typeface="Frank Ruhl Libre" pitchFamily="2" charset="-79"/>
                <a:cs typeface="Frank Ruhl Libre" pitchFamily="2" charset="-79"/>
              </a:rPr>
              <a:t>לַמְנַצֵּחַ לִבְנֵי קֹרַח מִזְמוֹר. שִׁמְעוּ זֹאת כָּל הָעַמִּים הַאֲזִינוּ כָּל יֹשְׁבֵי חָלֶד. גַּם בְּנֵי אָדָם גַּם בְּנֵי אִישׁ יַחַד עָשִׁיר וְאֶבְיוֹן. פִּי יְדַבֵּר חָכְמוֹת וְהָגוּת לִבִּי תְבוּנוֹת. אַטֶּה לְמָשָׁל אָזְנִי אֶפְתַּח </a:t>
            </a:r>
            <a:r>
              <a:rPr lang="he-IL" sz="2200" dirty="0" err="1">
                <a:latin typeface="Frank Ruhl Libre" pitchFamily="2" charset="-79"/>
                <a:cs typeface="Frank Ruhl Libre" pitchFamily="2" charset="-79"/>
              </a:rPr>
              <a:t>בְּכִנּוֹר</a:t>
            </a:r>
            <a:r>
              <a:rPr lang="he-IL" sz="2200" dirty="0">
                <a:latin typeface="Frank Ruhl Libre" pitchFamily="2" charset="-79"/>
                <a:cs typeface="Frank Ruhl Libre" pitchFamily="2" charset="-79"/>
              </a:rPr>
              <a:t> חִידָתִי. לָמָּה אִירָא בִּימֵי רָע </a:t>
            </a:r>
            <a:r>
              <a:rPr lang="he-IL" sz="2200" dirty="0" err="1">
                <a:latin typeface="Frank Ruhl Libre" pitchFamily="2" charset="-79"/>
                <a:cs typeface="Frank Ruhl Libre" pitchFamily="2" charset="-79"/>
              </a:rPr>
              <a:t>עֲו‍ֹן</a:t>
            </a:r>
            <a:r>
              <a:rPr lang="he-IL" sz="2200" dirty="0">
                <a:latin typeface="Frank Ruhl Libre" pitchFamily="2" charset="-79"/>
                <a:cs typeface="Frank Ruhl Libre" pitchFamily="2" charset="-79"/>
              </a:rPr>
              <a:t> עֲקֵבַי </a:t>
            </a:r>
            <a:r>
              <a:rPr lang="he-IL" sz="2200" dirty="0" err="1">
                <a:latin typeface="Frank Ruhl Libre" pitchFamily="2" charset="-79"/>
                <a:cs typeface="Frank Ruhl Libre" pitchFamily="2" charset="-79"/>
              </a:rPr>
              <a:t>יְסוּבֵּנִי</a:t>
            </a:r>
            <a:r>
              <a:rPr lang="he-IL" sz="2200" dirty="0">
                <a:latin typeface="Frank Ruhl Libre" pitchFamily="2" charset="-79"/>
                <a:cs typeface="Frank Ruhl Libre" pitchFamily="2" charset="-79"/>
              </a:rPr>
              <a:t>. </a:t>
            </a:r>
            <a:r>
              <a:rPr lang="he-IL" sz="2200" dirty="0" err="1">
                <a:latin typeface="Frank Ruhl Libre" pitchFamily="2" charset="-79"/>
                <a:cs typeface="Frank Ruhl Libre" pitchFamily="2" charset="-79"/>
              </a:rPr>
              <a:t>הַבֹּטְחִים</a:t>
            </a:r>
            <a:r>
              <a:rPr lang="he-IL" sz="2200" dirty="0">
                <a:latin typeface="Frank Ruhl Libre" pitchFamily="2" charset="-79"/>
                <a:cs typeface="Frank Ruhl Libre" pitchFamily="2" charset="-79"/>
              </a:rPr>
              <a:t> עַל חֵילָם וּבְרֹב עָשְׁרָם יִתְהַלָּלוּ. אָח לֹא פָדֹה יִפְדֶּה אִישׁ לֹא </a:t>
            </a:r>
            <a:r>
              <a:rPr lang="he-IL" sz="2200" dirty="0" err="1">
                <a:latin typeface="Frank Ruhl Libre" pitchFamily="2" charset="-79"/>
                <a:cs typeface="Frank Ruhl Libre" pitchFamily="2" charset="-79"/>
              </a:rPr>
              <a:t>יִתֵּן</a:t>
            </a:r>
            <a:r>
              <a:rPr lang="he-IL" sz="2200" dirty="0">
                <a:latin typeface="Frank Ruhl Libre" pitchFamily="2" charset="-79"/>
                <a:cs typeface="Frank Ruhl Libre" pitchFamily="2" charset="-79"/>
              </a:rPr>
              <a:t> </a:t>
            </a:r>
            <a:r>
              <a:rPr lang="he-IL" sz="2200" dirty="0" err="1">
                <a:latin typeface="Frank Ruhl Libre" pitchFamily="2" charset="-79"/>
                <a:cs typeface="Frank Ruhl Libre" pitchFamily="2" charset="-79"/>
              </a:rPr>
              <a:t>לֵאלֹהִים</a:t>
            </a:r>
            <a:r>
              <a:rPr lang="he-IL" sz="2200" dirty="0">
                <a:latin typeface="Frank Ruhl Libre" pitchFamily="2" charset="-79"/>
                <a:cs typeface="Frank Ruhl Libre" pitchFamily="2" charset="-79"/>
              </a:rPr>
              <a:t> כָּפְרוֹ. וְיֵקַר פִּדְיוֹן נַפְשָׁם וְחָדַל לְעוֹלָם. וִיחִי עוֹד לָנֶצַח לֹא יִרְאֶה הַשָּׁחַת. כִּי יִרְאֶה חֲכָמִים יָמוּתוּ יַחַד כְּסִיל וָבַעַר יֹאבֵדוּ וְעָזְבוּ לַאֲחֵרִים חֵילָם. קִרְבָּם </a:t>
            </a:r>
            <a:r>
              <a:rPr lang="he-IL" sz="2200" dirty="0" err="1">
                <a:latin typeface="Frank Ruhl Libre" pitchFamily="2" charset="-79"/>
                <a:cs typeface="Frank Ruhl Libre" pitchFamily="2" charset="-79"/>
              </a:rPr>
              <a:t>בָּתֵּימו</a:t>
            </a:r>
            <a:r>
              <a:rPr lang="he-IL" sz="2200" dirty="0">
                <a:latin typeface="Frank Ruhl Libre" pitchFamily="2" charset="-79"/>
                <a:cs typeface="Frank Ruhl Libre" pitchFamily="2" charset="-79"/>
              </a:rPr>
              <a:t>ֹ לְעוֹלָם מִשְׁכְּנֹתָם לְדֹר וָדֹר קָרְאוּ </a:t>
            </a:r>
            <a:r>
              <a:rPr lang="he-IL" sz="2200" dirty="0" err="1">
                <a:latin typeface="Frank Ruhl Libre" pitchFamily="2" charset="-79"/>
                <a:cs typeface="Frank Ruhl Libre" pitchFamily="2" charset="-79"/>
              </a:rPr>
              <a:t>בִשְׁמוֹתָם</a:t>
            </a:r>
            <a:r>
              <a:rPr lang="he-IL" sz="2200" dirty="0">
                <a:latin typeface="Frank Ruhl Libre" pitchFamily="2" charset="-79"/>
                <a:cs typeface="Frank Ruhl Libre" pitchFamily="2" charset="-79"/>
              </a:rPr>
              <a:t> עֲלֵי אֲדָמוֹת. וְאָדָם בִּיקָר בַּל יָלִין נִמְשַׁל כַּבְּהֵמוֹת נִדְמוּ. זֶה דַרְכָּם כֵּסֶל לָמוֹ וְאַחֲרֵיהֶם בְּפִיהֶם יִרְצוּ סֶלָה. כַּצֹּאן לִשְׁאוֹל שַׁתּוּ מָוֶת יִרְעֵם וַיִּרְדּוּ בָם יְשָׁרִים לַבֹּקֶר וְצוּרָם לְבַלּוֹת שְׁאוֹל מִזְּבֻל לוֹ. אַךְ </a:t>
            </a:r>
            <a:r>
              <a:rPr lang="he-IL" sz="2200" dirty="0" err="1">
                <a:latin typeface="Frank Ruhl Libre" pitchFamily="2" charset="-79"/>
                <a:cs typeface="Frank Ruhl Libre" pitchFamily="2" charset="-79"/>
              </a:rPr>
              <a:t>אֱלֹהִים</a:t>
            </a:r>
            <a:r>
              <a:rPr lang="he-IL" sz="2200" dirty="0">
                <a:latin typeface="Frank Ruhl Libre" pitchFamily="2" charset="-79"/>
                <a:cs typeface="Frank Ruhl Libre" pitchFamily="2" charset="-79"/>
              </a:rPr>
              <a:t> יִפְדֶּה נַפְשִׁי מִיַּד שְׁאוֹל כִּי </a:t>
            </a:r>
            <a:r>
              <a:rPr lang="he-IL" sz="2200" dirty="0" err="1">
                <a:latin typeface="Frank Ruhl Libre" pitchFamily="2" charset="-79"/>
                <a:cs typeface="Frank Ruhl Libre" pitchFamily="2" charset="-79"/>
              </a:rPr>
              <a:t>יִקָּחֵנִי</a:t>
            </a:r>
            <a:r>
              <a:rPr lang="he-IL" sz="2200" dirty="0">
                <a:latin typeface="Frank Ruhl Libre" pitchFamily="2" charset="-79"/>
                <a:cs typeface="Frank Ruhl Libre" pitchFamily="2" charset="-79"/>
              </a:rPr>
              <a:t> סֶלָה. אַל תִּירָא כִּי יַעֲשִׁר אִישׁ כִּי יִרְבֶּה כְּבוֹד בֵּיתוֹ. כִּי לֹא בְמוֹתוֹ </a:t>
            </a:r>
            <a:r>
              <a:rPr lang="he-IL" sz="2200" dirty="0" err="1">
                <a:latin typeface="Frank Ruhl Libre" pitchFamily="2" charset="-79"/>
                <a:cs typeface="Frank Ruhl Libre" pitchFamily="2" charset="-79"/>
              </a:rPr>
              <a:t>יִקַּח</a:t>
            </a:r>
            <a:r>
              <a:rPr lang="he-IL" sz="2200" dirty="0">
                <a:latin typeface="Frank Ruhl Libre" pitchFamily="2" charset="-79"/>
                <a:cs typeface="Frank Ruhl Libre" pitchFamily="2" charset="-79"/>
              </a:rPr>
              <a:t> </a:t>
            </a:r>
            <a:r>
              <a:rPr lang="he-IL" sz="2200" dirty="0" err="1">
                <a:latin typeface="Frank Ruhl Libre" pitchFamily="2" charset="-79"/>
                <a:cs typeface="Frank Ruhl Libre" pitchFamily="2" charset="-79"/>
              </a:rPr>
              <a:t>הַכֹּל</a:t>
            </a:r>
            <a:r>
              <a:rPr lang="he-IL" sz="2200" dirty="0">
                <a:latin typeface="Frank Ruhl Libre" pitchFamily="2" charset="-79"/>
                <a:cs typeface="Frank Ruhl Libre" pitchFamily="2" charset="-79"/>
              </a:rPr>
              <a:t> לֹא יֵרֵד אַחֲרָיו כְּבוֹדוֹ. כִּי נַפְשׁוֹ בְּחַיָּיו יְבָרֵךְ </a:t>
            </a:r>
            <a:r>
              <a:rPr lang="he-IL" sz="2200" dirty="0" err="1">
                <a:latin typeface="Frank Ruhl Libre" pitchFamily="2" charset="-79"/>
                <a:cs typeface="Frank Ruhl Libre" pitchFamily="2" charset="-79"/>
              </a:rPr>
              <a:t>וְיוֹדֻך</a:t>
            </a:r>
            <a:r>
              <a:rPr lang="he-IL" sz="2200" dirty="0">
                <a:latin typeface="Frank Ruhl Libre" pitchFamily="2" charset="-79"/>
                <a:cs typeface="Frank Ruhl Libre" pitchFamily="2" charset="-79"/>
              </a:rPr>
              <a:t>ָ כִּי תֵיטִיב לָךְ. תָּבוֹא עַד דּוֹר אֲבוֹתָיו עַד נֵצַח לֹא יִרְאוּ אוֹר. אָדָם בִּיקָר וְלֹא יָבִין נִמְשַׁל כַּבְּהֵמוֹת נִדְמוּ.</a:t>
            </a:r>
            <a:endParaRPr lang="en-IL" sz="2200" dirty="0">
              <a:latin typeface="Frank Ruhl Libre" pitchFamily="2" charset="-79"/>
              <a:cs typeface="Frank Ruhl Libre" pitchFamily="2" charset="-79"/>
            </a:endParaRPr>
          </a:p>
        </p:txBody>
      </p:sp>
      <p:pic>
        <p:nvPicPr>
          <p:cNvPr id="3" name="Picture 2">
            <a:extLst>
              <a:ext uri="{FF2B5EF4-FFF2-40B4-BE49-F238E27FC236}">
                <a16:creationId xmlns:a16="http://schemas.microsoft.com/office/drawing/2014/main" id="{D76D7E0B-2B83-7740-B9CB-23AEBA0AE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0" y="171594"/>
            <a:ext cx="806433" cy="886081"/>
          </a:xfrm>
          <a:prstGeom prst="rect">
            <a:avLst/>
          </a:prstGeom>
        </p:spPr>
      </p:pic>
    </p:spTree>
    <p:extLst>
      <p:ext uri="{BB962C8B-B14F-4D97-AF65-F5344CB8AC3E}">
        <p14:creationId xmlns:p14="http://schemas.microsoft.com/office/powerpoint/2010/main" val="173206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6F228D0A-B54E-45A8-8946-B89A6314C43C}"/>
              </a:ext>
            </a:extLst>
          </p:cNvPr>
          <p:cNvSpPr txBox="1"/>
          <p:nvPr/>
        </p:nvSpPr>
        <p:spPr>
          <a:xfrm>
            <a:off x="534390" y="1508167"/>
            <a:ext cx="9260620" cy="1723549"/>
          </a:xfrm>
          <a:prstGeom prst="rect">
            <a:avLst/>
          </a:prstGeom>
          <a:noFill/>
        </p:spPr>
        <p:txBody>
          <a:bodyPr wrap="square" rtlCol="0">
            <a:spAutoFit/>
          </a:bodyPr>
          <a:lstStyle/>
          <a:p>
            <a:r>
              <a:rPr lang="he-IL" b="1" dirty="0">
                <a:latin typeface="Frank Ruhl Libre" pitchFamily="2" charset="-79"/>
                <a:cs typeface="Frank Ruhl Libre" pitchFamily="2" charset="-79"/>
              </a:rPr>
              <a:t>מזמור </a:t>
            </a:r>
            <a:r>
              <a:rPr lang="he-IL" b="1" dirty="0" err="1">
                <a:latin typeface="Frank Ruhl Libre" pitchFamily="2" charset="-79"/>
                <a:cs typeface="Frank Ruhl Libre" pitchFamily="2" charset="-79"/>
              </a:rPr>
              <a:t>קכא</a:t>
            </a:r>
            <a:endParaRPr lang="en-IL" b="1" dirty="0">
              <a:latin typeface="Frank Ruhl Libre" pitchFamily="2" charset="-79"/>
              <a:cs typeface="Frank Ruhl Libre" pitchFamily="2" charset="-79"/>
            </a:endParaRPr>
          </a:p>
          <a:p>
            <a:r>
              <a:rPr lang="he-IL" sz="2200" dirty="0">
                <a:latin typeface="Frank Ruhl Libre" pitchFamily="2" charset="-79"/>
                <a:cs typeface="Frank Ruhl Libre" pitchFamily="2" charset="-79"/>
              </a:rPr>
              <a:t>שִׁיר לַמַּעֲלוֹת, אֶשָּׂא עֵינַי אֶל-הֶהָרִים, מֵאַיִן יָבֹא עֶזְרִי: עֶזְרִי מֵעִם יְיָ, עֹשֵׂה שָׁמַיִם וָאָרֶץ: אַל </a:t>
            </a:r>
            <a:r>
              <a:rPr lang="he-IL" sz="2200" dirty="0" err="1">
                <a:latin typeface="Frank Ruhl Libre" pitchFamily="2" charset="-79"/>
                <a:cs typeface="Frank Ruhl Libre" pitchFamily="2" charset="-79"/>
              </a:rPr>
              <a:t>יִתֵּן</a:t>
            </a:r>
            <a:r>
              <a:rPr lang="he-IL" sz="2200" dirty="0">
                <a:latin typeface="Frank Ruhl Libre" pitchFamily="2" charset="-79"/>
                <a:cs typeface="Frank Ruhl Libre" pitchFamily="2" charset="-79"/>
              </a:rPr>
              <a:t> לַמּוֹט רַגְלֶךָ, אַל יָנוּם שֹׁמְרֶךָ: הִנֵּה לֹא יָנוּם וְלֹא יִישָׁן שׁוֹמֵר יִשְׂרָאֵל: יְיָ שֹׁמְרֶךָ, יְיָ צִלְּךָ עַל-יַד יְמִינֶךָ: יוֹמָם הַשֶּׁמֶשׁ </a:t>
            </a:r>
            <a:r>
              <a:rPr lang="he-IL" sz="2200" dirty="0" err="1">
                <a:latin typeface="Frank Ruhl Libre" pitchFamily="2" charset="-79"/>
                <a:cs typeface="Frank Ruhl Libre" pitchFamily="2" charset="-79"/>
              </a:rPr>
              <a:t>לֹא-יַכֶּכָּה</a:t>
            </a:r>
            <a:r>
              <a:rPr lang="he-IL" sz="2200" dirty="0">
                <a:latin typeface="Frank Ruhl Libre" pitchFamily="2" charset="-79"/>
                <a:cs typeface="Frank Ruhl Libre" pitchFamily="2" charset="-79"/>
              </a:rPr>
              <a:t> וְיָרֵחַ בַּלָּיְלָה: יְיָ </a:t>
            </a:r>
            <a:r>
              <a:rPr lang="he-IL" sz="2200" dirty="0" err="1">
                <a:latin typeface="Frank Ruhl Libre" pitchFamily="2" charset="-79"/>
                <a:cs typeface="Frank Ruhl Libre" pitchFamily="2" charset="-79"/>
              </a:rPr>
              <a:t>יִשְׁמָרְך</a:t>
            </a:r>
            <a:r>
              <a:rPr lang="he-IL" sz="2200" dirty="0">
                <a:latin typeface="Frank Ruhl Libre" pitchFamily="2" charset="-79"/>
                <a:cs typeface="Frank Ruhl Libre" pitchFamily="2" charset="-79"/>
              </a:rPr>
              <a:t>ָ מִכָּל רָע, יִשְׁמֹר אֶת נַפְשֶׁךָ: יְיָ יִשְׁמָר-צֵאתְךָ וּבוֹאֶךָ, מֵעַתָּה וְעַד עוֹלָם:</a:t>
            </a:r>
            <a:endParaRPr lang="en-IL" sz="2200" dirty="0">
              <a:latin typeface="Frank Ruhl Libre" pitchFamily="2" charset="-79"/>
              <a:cs typeface="Frank Ruhl Libre" pitchFamily="2" charset="-79"/>
            </a:endParaRPr>
          </a:p>
        </p:txBody>
      </p:sp>
      <p:pic>
        <p:nvPicPr>
          <p:cNvPr id="3" name="Picture 2">
            <a:extLst>
              <a:ext uri="{FF2B5EF4-FFF2-40B4-BE49-F238E27FC236}">
                <a16:creationId xmlns:a16="http://schemas.microsoft.com/office/drawing/2014/main" id="{230C3D62-FD4E-D346-AFB0-2D2F52AE3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0" y="171594"/>
            <a:ext cx="806433" cy="886081"/>
          </a:xfrm>
          <a:prstGeom prst="rect">
            <a:avLst/>
          </a:prstGeom>
        </p:spPr>
      </p:pic>
    </p:spTree>
    <p:extLst>
      <p:ext uri="{BB962C8B-B14F-4D97-AF65-F5344CB8AC3E}">
        <p14:creationId xmlns:p14="http://schemas.microsoft.com/office/powerpoint/2010/main" val="1181649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BADD4828-A32E-4FB9-9CF6-8B9299EFEB9F}"/>
              </a:ext>
            </a:extLst>
          </p:cNvPr>
          <p:cNvSpPr txBox="1">
            <a:spLocks/>
          </p:cNvSpPr>
          <p:nvPr/>
        </p:nvSpPr>
        <p:spPr>
          <a:xfrm>
            <a:off x="3700463" y="1828216"/>
            <a:ext cx="6113441" cy="722010"/>
          </a:xfrm>
          <a:prstGeom prst="rect">
            <a:avLst/>
          </a:prstGeom>
          <a:noFill/>
        </p:spPr>
        <p:txBody>
          <a:bodyPr vert="horz" lIns="91440" tIns="45720" rIns="91440" bIns="45720" rtlCol="1" anchor="ctr">
            <a:noAutofit/>
          </a:bodyPr>
          <a:lstStyle>
            <a:lvl1pPr algn="r" defTabSz="914400" rtl="1" eaLnBrk="1" latinLnBrk="0" hangingPunct="1">
              <a:lnSpc>
                <a:spcPct val="90000"/>
              </a:lnSpc>
              <a:spcBef>
                <a:spcPct val="0"/>
              </a:spcBef>
              <a:buNone/>
              <a:defRPr sz="6600" b="1" kern="1200">
                <a:solidFill>
                  <a:schemeClr val="bg1"/>
                </a:solidFill>
                <a:latin typeface="+mj-lt"/>
                <a:ea typeface="+mj-ea"/>
                <a:cs typeface="+mn-cs"/>
              </a:defRPr>
            </a:lvl1pPr>
          </a:lstStyle>
          <a:p>
            <a:pPr algn="r"/>
            <a:r>
              <a:rPr lang="he-IL" sz="6000" dirty="0">
                <a:solidFill>
                  <a:srgbClr val="116CAC"/>
                </a:solidFill>
              </a:rPr>
              <a:t>דברי זיכרון והספד</a:t>
            </a:r>
            <a:endParaRPr lang="en-IL" sz="6000" dirty="0">
              <a:solidFill>
                <a:srgbClr val="116CAC"/>
              </a:solidFill>
            </a:endParaRPr>
          </a:p>
        </p:txBody>
      </p:sp>
      <p:sp>
        <p:nvSpPr>
          <p:cNvPr id="2" name="TextBox 1"/>
          <p:cNvSpPr txBox="1"/>
          <p:nvPr/>
        </p:nvSpPr>
        <p:spPr>
          <a:xfrm>
            <a:off x="2018805" y="2826326"/>
            <a:ext cx="7795099" cy="757130"/>
          </a:xfrm>
          <a:prstGeom prst="rect">
            <a:avLst/>
          </a:prstGeom>
          <a:noFill/>
        </p:spPr>
        <p:txBody>
          <a:bodyPr wrap="square" rtlCol="1">
            <a:spAutoFit/>
          </a:bodyPr>
          <a:lstStyle/>
          <a:p>
            <a:pPr>
              <a:lnSpc>
                <a:spcPct val="90000"/>
              </a:lnSpc>
              <a:spcBef>
                <a:spcPts val="1000"/>
              </a:spcBef>
            </a:pPr>
            <a:r>
              <a:rPr lang="he-IL" sz="2400" dirty="0">
                <a:solidFill>
                  <a:srgbClr val="116CAC"/>
                </a:solidFill>
              </a:rPr>
              <a:t>במהלך האזכרה ניתן לשלב דברי הספד וזיכרון או לקרוא דברים מפרי העט של הנפטר / הנפטרת או מפרי עטם של אחרים.</a:t>
            </a:r>
          </a:p>
        </p:txBody>
      </p:sp>
      <p:pic>
        <p:nvPicPr>
          <p:cNvPr id="6" name="Picture 5">
            <a:extLst>
              <a:ext uri="{FF2B5EF4-FFF2-40B4-BE49-F238E27FC236}">
                <a16:creationId xmlns:a16="http://schemas.microsoft.com/office/drawing/2014/main" id="{A76E8D4A-3E9F-7742-B45C-2237A2E78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0880" y="5637418"/>
            <a:ext cx="1028700" cy="1130300"/>
          </a:xfrm>
          <a:prstGeom prst="rect">
            <a:avLst/>
          </a:prstGeom>
        </p:spPr>
      </p:pic>
    </p:spTree>
    <p:extLst>
      <p:ext uri="{BB962C8B-B14F-4D97-AF65-F5344CB8AC3E}">
        <p14:creationId xmlns:p14="http://schemas.microsoft.com/office/powerpoint/2010/main" val="342545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a:extLst>
              <a:ext uri="{FF2B5EF4-FFF2-40B4-BE49-F238E27FC236}">
                <a16:creationId xmlns:a16="http://schemas.microsoft.com/office/drawing/2014/main" id="{C0BF910F-C1C5-46D6-8CB4-FEB4362B0016}"/>
              </a:ext>
            </a:extLst>
          </p:cNvPr>
          <p:cNvSpPr txBox="1">
            <a:spLocks/>
          </p:cNvSpPr>
          <p:nvPr/>
        </p:nvSpPr>
        <p:spPr>
          <a:xfrm>
            <a:off x="2458193" y="576205"/>
            <a:ext cx="7465381" cy="494343"/>
          </a:xfrm>
          <a:prstGeom prst="rect">
            <a:avLst/>
          </a:prstGeom>
          <a:noFill/>
        </p:spPr>
        <p:txBody>
          <a:bodyPr anchor="ctr"/>
          <a:lstStyle>
            <a:lvl1pPr marL="0" indent="0" algn="r" defTabSz="914400" rtl="1"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4400" b="1" dirty="0">
                <a:solidFill>
                  <a:srgbClr val="116CAC"/>
                </a:solidFill>
              </a:rPr>
              <a:t>הקדמות וכוונות לקדיש האבלים</a:t>
            </a:r>
            <a:endParaRPr lang="en-IL" sz="4400" b="1" dirty="0">
              <a:solidFill>
                <a:srgbClr val="116CAC"/>
              </a:solidFill>
            </a:endParaRPr>
          </a:p>
        </p:txBody>
      </p:sp>
      <p:sp>
        <p:nvSpPr>
          <p:cNvPr id="4" name="תיבת טקסט 3">
            <a:extLst>
              <a:ext uri="{FF2B5EF4-FFF2-40B4-BE49-F238E27FC236}">
                <a16:creationId xmlns:a16="http://schemas.microsoft.com/office/drawing/2014/main" id="{6F228D0A-B54E-45A8-8946-B89A6314C43C}"/>
              </a:ext>
            </a:extLst>
          </p:cNvPr>
          <p:cNvSpPr txBox="1"/>
          <p:nvPr/>
        </p:nvSpPr>
        <p:spPr>
          <a:xfrm>
            <a:off x="5155540" y="1596020"/>
            <a:ext cx="4768034" cy="2462213"/>
          </a:xfrm>
          <a:prstGeom prst="rect">
            <a:avLst/>
          </a:prstGeom>
          <a:noFill/>
        </p:spPr>
        <p:txBody>
          <a:bodyPr wrap="square" rtlCol="0">
            <a:spAutoFit/>
          </a:bodyPr>
          <a:lstStyle/>
          <a:p>
            <a:pPr algn="just"/>
            <a:r>
              <a:rPr lang="he-IL" sz="2200" dirty="0"/>
              <a:t>יִתְגַּדַּל שֵׁם הָאָדָם</a:t>
            </a:r>
            <a:endParaRPr lang="en-IL" sz="2200" dirty="0"/>
          </a:p>
          <a:p>
            <a:pPr algn="just"/>
            <a:r>
              <a:rPr lang="he-IL" sz="2200" dirty="0"/>
              <a:t>יִתְעַלֶּה פֹּעַל-חַיָּיו יִתְבָּרַךְ </a:t>
            </a:r>
            <a:r>
              <a:rPr lang="he-IL" sz="2200" dirty="0" err="1"/>
              <a:t>בְּזִכְרוֹנֵנו</a:t>
            </a:r>
            <a:r>
              <a:rPr lang="he-IL" sz="2200" dirty="0"/>
              <a:t>ּ</a:t>
            </a:r>
            <a:endParaRPr lang="en-IL" sz="2200" dirty="0"/>
          </a:p>
          <a:p>
            <a:pPr algn="just"/>
            <a:r>
              <a:rPr lang="he-IL" sz="2200" dirty="0"/>
              <a:t>עַל צְרוֹר מַעֲלָלָיו בִּימֵי </a:t>
            </a:r>
            <a:r>
              <a:rPr lang="he-IL" sz="2200" dirty="0" err="1"/>
              <a:t>חֶלְדּו</a:t>
            </a:r>
            <a:r>
              <a:rPr lang="he-IL" sz="2200" dirty="0"/>
              <a:t>ֹ</a:t>
            </a:r>
            <a:endParaRPr lang="en-IL" sz="2200" dirty="0"/>
          </a:p>
          <a:p>
            <a:pPr algn="just"/>
            <a:r>
              <a:rPr lang="he-IL" sz="2200" dirty="0"/>
              <a:t>וְעַל הַמַּעַשׂ שֶׁלֹּא הִסְפִּיק לְהַשְׁלִימוֹ.</a:t>
            </a:r>
            <a:endParaRPr lang="en-IL" sz="2200" dirty="0"/>
          </a:p>
          <a:p>
            <a:pPr algn="just"/>
            <a:r>
              <a:rPr lang="he-IL" sz="2200" dirty="0"/>
              <a:t>עַל הַחֲלוֹמוֹת שֶׁנִּטְווּ – וְנָמוֹגוּ</a:t>
            </a:r>
            <a:endParaRPr lang="en-IL" sz="2200" dirty="0"/>
          </a:p>
          <a:p>
            <a:pPr algn="just"/>
            <a:r>
              <a:rPr lang="he-IL" sz="2200" dirty="0"/>
              <a:t>וְעַל </a:t>
            </a:r>
            <a:r>
              <a:rPr lang="he-IL" sz="2200" dirty="0" err="1"/>
              <a:t>סְגֻלּוֹת-יְקָר</a:t>
            </a:r>
            <a:r>
              <a:rPr lang="he-IL" sz="2200" dirty="0"/>
              <a:t> וְאַף חֻלְשׁוֹת-אֱנוֹשׁ</a:t>
            </a:r>
            <a:endParaRPr lang="en-IL" sz="2200" dirty="0"/>
          </a:p>
          <a:p>
            <a:pPr algn="just"/>
            <a:r>
              <a:rPr lang="he-IL" sz="2200" dirty="0"/>
              <a:t>שֶׁנָּגוֹזוּ מִבַּעַד לַדֹּק </a:t>
            </a:r>
            <a:r>
              <a:rPr lang="he-IL" sz="2200" dirty="0" err="1"/>
              <a:t>הָעַרְפִלִּי</a:t>
            </a:r>
            <a:r>
              <a:rPr lang="he-IL" sz="2200" dirty="0"/>
              <a:t> שֶׁל הַזְּמַן.</a:t>
            </a:r>
            <a:endParaRPr lang="en-IL" sz="2200" dirty="0"/>
          </a:p>
        </p:txBody>
      </p:sp>
      <p:sp>
        <p:nvSpPr>
          <p:cNvPr id="5" name="Rectangle 4">
            <a:extLst>
              <a:ext uri="{FF2B5EF4-FFF2-40B4-BE49-F238E27FC236}">
                <a16:creationId xmlns:a16="http://schemas.microsoft.com/office/drawing/2014/main" id="{3E2E48BE-0506-0547-BE78-86159037CCC2}"/>
              </a:ext>
            </a:extLst>
          </p:cNvPr>
          <p:cNvSpPr/>
          <p:nvPr/>
        </p:nvSpPr>
        <p:spPr>
          <a:xfrm>
            <a:off x="880876" y="1596020"/>
            <a:ext cx="4371975" cy="4093428"/>
          </a:xfrm>
          <a:prstGeom prst="rect">
            <a:avLst/>
          </a:prstGeom>
        </p:spPr>
        <p:txBody>
          <a:bodyPr wrap="square">
            <a:spAutoFit/>
          </a:bodyPr>
          <a:lstStyle/>
          <a:p>
            <a:pPr algn="just"/>
            <a:r>
              <a:rPr lang="he-IL" sz="2200" dirty="0"/>
              <a:t>יַזְהִיר זֵכֶר הָאָדָם וְהֵדֵי-חַיָּיו </a:t>
            </a:r>
            <a:endParaRPr lang="en-IL" sz="2200" dirty="0"/>
          </a:p>
          <a:p>
            <a:pPr algn="just"/>
            <a:r>
              <a:rPr lang="he-IL" sz="2200" dirty="0"/>
              <a:t>כְּזֹהַר הָרָקִיעַ בְּלִבֵּנוּ</a:t>
            </a:r>
            <a:endParaRPr lang="en-IL" sz="2200" dirty="0"/>
          </a:p>
          <a:p>
            <a:pPr algn="just"/>
            <a:r>
              <a:rPr lang="he-IL" sz="2200" dirty="0"/>
              <a:t>וּשְׁמוֹ לִפְנֵי שֶׁמֶשׁ יִנּוֹן.</a:t>
            </a:r>
            <a:endParaRPr lang="en-IL" sz="2200" dirty="0"/>
          </a:p>
          <a:p>
            <a:pPr algn="just"/>
            <a:r>
              <a:rPr lang="he-IL" sz="2200" dirty="0"/>
              <a:t>כִּי מוֹתַר הָאָדָם הוּא </a:t>
            </a:r>
            <a:r>
              <a:rPr lang="he-IL" sz="2200" dirty="0" err="1"/>
              <a:t>הַזִּכָּרוֹן</a:t>
            </a:r>
            <a:r>
              <a:rPr lang="he-IL" sz="2200" dirty="0"/>
              <a:t> </a:t>
            </a:r>
            <a:endParaRPr lang="en-IL" sz="2200" dirty="0"/>
          </a:p>
          <a:p>
            <a:pPr algn="just"/>
            <a:r>
              <a:rPr lang="he-IL" sz="2200" dirty="0"/>
              <a:t>מֵעֵבֶר לִמְחִיצוֹת הַזְּמַן.</a:t>
            </a:r>
            <a:endParaRPr lang="en-IL" sz="2200" dirty="0"/>
          </a:p>
          <a:p>
            <a:pPr algn="just"/>
            <a:r>
              <a:rPr lang="he-IL" sz="2200" dirty="0"/>
              <a:t>לֹא בַּחֹשֶׁךְ שְׁמוֹ יְכֻסֶּה.</a:t>
            </a:r>
            <a:endParaRPr lang="en-IL" sz="2200" dirty="0"/>
          </a:p>
          <a:p>
            <a:pPr algn="just"/>
            <a:r>
              <a:rPr lang="he-IL" sz="2200" dirty="0"/>
              <a:t>צַו הֶמְשֵׁךְ הַחַיִּים יַצְמִיחַ פֻּרְקָן לִכְאֵבֵנוּ הַמְּשֻׁקָּע.</a:t>
            </a:r>
            <a:endParaRPr lang="en-IL" sz="2200" dirty="0"/>
          </a:p>
          <a:p>
            <a:pPr algn="just"/>
            <a:r>
              <a:rPr lang="he-IL" sz="2200" dirty="0"/>
              <a:t>הַזְּמַן בְּמַהֲלָכוֹ יְרַחֵם.</a:t>
            </a:r>
            <a:endParaRPr lang="en-IL" sz="2200" dirty="0"/>
          </a:p>
          <a:p>
            <a:pPr algn="just"/>
            <a:r>
              <a:rPr lang="he-IL" sz="2200" dirty="0"/>
              <a:t>וְנִנְצֹר אֶת כָּל פְּרִי-חַיָּיו לְיָמִים רַבִּים.</a:t>
            </a:r>
            <a:endParaRPr lang="en-IL" sz="2200" dirty="0"/>
          </a:p>
          <a:p>
            <a:pPr algn="just"/>
            <a:r>
              <a:rPr lang="he-IL" sz="2200" dirty="0"/>
              <a:t>יִתְגַּדַּל וְיִשְׁתַּבַּח!                  </a:t>
            </a:r>
          </a:p>
          <a:p>
            <a:pPr algn="l"/>
            <a:r>
              <a:rPr lang="he-IL" dirty="0"/>
              <a:t>שלום </a:t>
            </a:r>
            <a:r>
              <a:rPr lang="he-IL" dirty="0" err="1"/>
              <a:t>סמיד</a:t>
            </a:r>
            <a:r>
              <a:rPr lang="en-IL" dirty="0"/>
              <a:t> </a:t>
            </a:r>
          </a:p>
        </p:txBody>
      </p:sp>
      <p:pic>
        <p:nvPicPr>
          <p:cNvPr id="6" name="Picture 5">
            <a:extLst>
              <a:ext uri="{FF2B5EF4-FFF2-40B4-BE49-F238E27FC236}">
                <a16:creationId xmlns:a16="http://schemas.microsoft.com/office/drawing/2014/main" id="{4C21E27A-BE10-D142-8507-7689C3169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0" y="171594"/>
            <a:ext cx="806433" cy="886081"/>
          </a:xfrm>
          <a:prstGeom prst="rect">
            <a:avLst/>
          </a:prstGeom>
        </p:spPr>
      </p:pic>
    </p:spTree>
    <p:extLst>
      <p:ext uri="{BB962C8B-B14F-4D97-AF65-F5344CB8AC3E}">
        <p14:creationId xmlns:p14="http://schemas.microsoft.com/office/powerpoint/2010/main" val="1717625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6F228D0A-B54E-45A8-8946-B89A6314C43C}"/>
              </a:ext>
            </a:extLst>
          </p:cNvPr>
          <p:cNvSpPr txBox="1"/>
          <p:nvPr/>
        </p:nvSpPr>
        <p:spPr>
          <a:xfrm>
            <a:off x="4884472" y="773839"/>
            <a:ext cx="4768034" cy="4832092"/>
          </a:xfrm>
          <a:prstGeom prst="rect">
            <a:avLst/>
          </a:prstGeom>
          <a:noFill/>
        </p:spPr>
        <p:txBody>
          <a:bodyPr wrap="square" rtlCol="0">
            <a:spAutoFit/>
          </a:bodyPr>
          <a:lstStyle/>
          <a:p>
            <a:pPr algn="just"/>
            <a:r>
              <a:rPr lang="he-IL" sz="2200" b="1" dirty="0"/>
              <a:t>אחר מיתתם</a:t>
            </a:r>
          </a:p>
          <a:p>
            <a:pPr algn="just"/>
            <a:endParaRPr lang="he-IL" sz="2200" dirty="0"/>
          </a:p>
          <a:p>
            <a:pPr algn="just"/>
            <a:r>
              <a:rPr lang="he-IL" sz="2200" dirty="0"/>
              <a:t>הַיּוֹם אֲנִי רוֹצָה</a:t>
            </a:r>
            <a:endParaRPr lang="en-IL" sz="2200" dirty="0"/>
          </a:p>
          <a:p>
            <a:pPr algn="just"/>
            <a:r>
              <a:rPr lang="he-IL" sz="2200" dirty="0" err="1"/>
              <a:t>לִבְכֹּת</a:t>
            </a:r>
            <a:r>
              <a:rPr lang="he-IL" sz="2200" dirty="0"/>
              <a:t> בְּקוֹל</a:t>
            </a:r>
            <a:endParaRPr lang="en-IL" sz="2200" dirty="0"/>
          </a:p>
          <a:p>
            <a:pPr algn="just"/>
            <a:r>
              <a:rPr lang="he-IL" sz="2200" dirty="0" err="1"/>
              <a:t>אָיֹם</a:t>
            </a:r>
            <a:r>
              <a:rPr lang="he-IL" sz="2200" dirty="0"/>
              <a:t> וְנוֹרָא:</a:t>
            </a:r>
            <a:endParaRPr lang="en-IL" sz="2200" dirty="0"/>
          </a:p>
          <a:p>
            <a:pPr algn="just"/>
            <a:r>
              <a:rPr lang="he-IL" sz="2200" dirty="0"/>
              <a:t>יִתְגַּדַּל וְיִתְקַדַּשׁ.</a:t>
            </a:r>
            <a:endParaRPr lang="en-IL" sz="2200" dirty="0"/>
          </a:p>
          <a:p>
            <a:pPr algn="just"/>
            <a:r>
              <a:rPr lang="he-IL" sz="2200" dirty="0"/>
              <a:t> </a:t>
            </a:r>
            <a:endParaRPr lang="en-IL" sz="2200" dirty="0"/>
          </a:p>
          <a:p>
            <a:pPr algn="just"/>
            <a:r>
              <a:rPr lang="he-IL" sz="2200" dirty="0"/>
              <a:t>הַיּוֹם</a:t>
            </a:r>
            <a:endParaRPr lang="en-IL" sz="2200" dirty="0"/>
          </a:p>
          <a:p>
            <a:pPr algn="just"/>
            <a:r>
              <a:rPr lang="he-IL" sz="2200" dirty="0"/>
              <a:t>כְּבָר אֵין בִּי</a:t>
            </a:r>
            <a:endParaRPr lang="en-IL" sz="2200" dirty="0"/>
          </a:p>
          <a:p>
            <a:pPr algn="just"/>
            <a:r>
              <a:rPr lang="he-IL" sz="2200" dirty="0"/>
              <a:t>מִלִּים מִשֶּׁלִּי</a:t>
            </a:r>
            <a:endParaRPr lang="en-IL" sz="2200" dirty="0"/>
          </a:p>
          <a:p>
            <a:pPr algn="just"/>
            <a:r>
              <a:rPr lang="he-IL" sz="2200" dirty="0"/>
              <a:t>לוּ לְפָחוֹת – </a:t>
            </a:r>
            <a:endParaRPr lang="en-IL" sz="2200" dirty="0"/>
          </a:p>
          <a:p>
            <a:pPr algn="just"/>
            <a:r>
              <a:rPr lang="he-IL" sz="2200" dirty="0"/>
              <a:t>יִתְגַּדַּל וְיִתְקַדַּשׁ</a:t>
            </a:r>
            <a:endParaRPr lang="en-IL" sz="2200" dirty="0"/>
          </a:p>
          <a:p>
            <a:pPr algn="just"/>
            <a:r>
              <a:rPr lang="he-IL" sz="2200" dirty="0"/>
              <a:t>שְׁמֵהּ רַבָּא. </a:t>
            </a:r>
            <a:endParaRPr lang="en-IL" sz="2200" dirty="0"/>
          </a:p>
          <a:p>
            <a:pPr algn="just"/>
            <a:r>
              <a:rPr lang="he-IL" sz="2200" dirty="0"/>
              <a:t>                                       רוחמה וייס</a:t>
            </a:r>
            <a:endParaRPr lang="en-IL" sz="2200" dirty="0"/>
          </a:p>
        </p:txBody>
      </p:sp>
      <p:pic>
        <p:nvPicPr>
          <p:cNvPr id="3" name="Picture 2">
            <a:extLst>
              <a:ext uri="{FF2B5EF4-FFF2-40B4-BE49-F238E27FC236}">
                <a16:creationId xmlns:a16="http://schemas.microsoft.com/office/drawing/2014/main" id="{9334EF01-1398-2A43-9800-81F36D4C6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0" y="171594"/>
            <a:ext cx="806433" cy="886081"/>
          </a:xfrm>
          <a:prstGeom prst="rect">
            <a:avLst/>
          </a:prstGeom>
        </p:spPr>
      </p:pic>
    </p:spTree>
    <p:extLst>
      <p:ext uri="{BB962C8B-B14F-4D97-AF65-F5344CB8AC3E}">
        <p14:creationId xmlns:p14="http://schemas.microsoft.com/office/powerpoint/2010/main" val="377817163"/>
      </p:ext>
    </p:extLst>
  </p:cSld>
  <p:clrMapOvr>
    <a:masterClrMapping/>
  </p:clrMapOvr>
</p:sld>
</file>

<file path=ppt/theme/theme1.xml><?xml version="1.0" encoding="utf-8"?>
<a:theme xmlns:a="http://schemas.openxmlformats.org/drawingml/2006/main" name="לוגו בר עליון">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לוגו בר תחתון">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C72F8007FCCC4394DEFF66D51A71AE" ma:contentTypeVersion="13" ma:contentTypeDescription="Create a new document." ma:contentTypeScope="" ma:versionID="cf4225b4d3d67cd6974de78ec3026293">
  <xsd:schema xmlns:xsd="http://www.w3.org/2001/XMLSchema" xmlns:xs="http://www.w3.org/2001/XMLSchema" xmlns:p="http://schemas.microsoft.com/office/2006/metadata/properties" xmlns:ns2="bc02d9e7-587c-44a1-b0d9-7a43346d6de4" xmlns:ns3="ec421a2a-675a-4a20-b3eb-c73075845996" targetNamespace="http://schemas.microsoft.com/office/2006/metadata/properties" ma:root="true" ma:fieldsID="34ea00db01a95c5fe5e8fe7b4d10ee85" ns2:_="" ns3:_="">
    <xsd:import namespace="bc02d9e7-587c-44a1-b0d9-7a43346d6de4"/>
    <xsd:import namespace="ec421a2a-675a-4a20-b3eb-c730758459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02d9e7-587c-44a1-b0d9-7a43346d6d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421a2a-675a-4a20-b3eb-c7307584599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c421a2a-675a-4a20-b3eb-c73075845996">
      <UserInfo>
        <DisplayName/>
        <AccountId xsi:nil="true"/>
        <AccountType/>
      </UserInfo>
    </SharedWithUsers>
  </documentManagement>
</p:properties>
</file>

<file path=customXml/itemProps1.xml><?xml version="1.0" encoding="utf-8"?>
<ds:datastoreItem xmlns:ds="http://schemas.openxmlformats.org/officeDocument/2006/customXml" ds:itemID="{E8E13920-9A28-4E53-841A-A1C5E6793C58}"/>
</file>

<file path=customXml/itemProps2.xml><?xml version="1.0" encoding="utf-8"?>
<ds:datastoreItem xmlns:ds="http://schemas.openxmlformats.org/officeDocument/2006/customXml" ds:itemID="{927DDACB-29E3-4F5A-A53E-F6ACA0B91BEF}"/>
</file>

<file path=customXml/itemProps3.xml><?xml version="1.0" encoding="utf-8"?>
<ds:datastoreItem xmlns:ds="http://schemas.openxmlformats.org/officeDocument/2006/customXml" ds:itemID="{A1CFC5E7-81FB-4D1F-AFFD-CBFCFCC3D023}"/>
</file>

<file path=docProps/app.xml><?xml version="1.0" encoding="utf-8"?>
<Properties xmlns="http://schemas.openxmlformats.org/officeDocument/2006/extended-properties" xmlns:vt="http://schemas.openxmlformats.org/officeDocument/2006/docPropsVTypes">
  <TotalTime>1004</TotalTime>
  <Words>1827</Words>
  <Application>Microsoft Macintosh PowerPoint</Application>
  <PresentationFormat>Widescreen</PresentationFormat>
  <Paragraphs>181</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Frank Ruhl Libre</vt:lpstr>
      <vt:lpstr>לוגו בר עליון</vt:lpstr>
      <vt:lpstr>לוגו בר תחתון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michal ikan  maas</dc:creator>
  <cp:lastModifiedBy>Tal Kfir Schurr</cp:lastModifiedBy>
  <cp:revision>63</cp:revision>
  <dcterms:created xsi:type="dcterms:W3CDTF">2020-03-11T22:30:39Z</dcterms:created>
  <dcterms:modified xsi:type="dcterms:W3CDTF">2020-12-24T09:04:30Z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0x010100DFC72F8007FCCC4394DEFF66D51A71AE</vt:lpwstr>
  </property>
  <property fmtid="{D5CDD505-2E9C-101B-9397-08002B2CF9AE}" pid="3" name="Order">
    <vt:r8>1371200</vt:r8>
  </property>
  <property fmtid="{D5CDD505-2E9C-101B-9397-08002B2CF9AE}" pid="4" name="_ExtendedDescription">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